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6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7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8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9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67" r:id="rId2"/>
    <p:sldId id="308" r:id="rId3"/>
    <p:sldId id="364" r:id="rId4"/>
    <p:sldId id="473" r:id="rId5"/>
    <p:sldId id="475" r:id="rId6"/>
    <p:sldId id="399" r:id="rId7"/>
    <p:sldId id="446" r:id="rId8"/>
    <p:sldId id="467" r:id="rId9"/>
    <p:sldId id="468" r:id="rId10"/>
    <p:sldId id="369" r:id="rId11"/>
    <p:sldId id="476" r:id="rId12"/>
    <p:sldId id="301" r:id="rId13"/>
    <p:sldId id="381" r:id="rId14"/>
    <p:sldId id="472" r:id="rId15"/>
    <p:sldId id="377" r:id="rId16"/>
    <p:sldId id="458" r:id="rId17"/>
    <p:sldId id="457" r:id="rId18"/>
    <p:sldId id="376" r:id="rId19"/>
    <p:sldId id="477" r:id="rId20"/>
    <p:sldId id="478" r:id="rId21"/>
    <p:sldId id="361" r:id="rId22"/>
    <p:sldId id="435" r:id="rId23"/>
    <p:sldId id="436" r:id="rId24"/>
    <p:sldId id="282" r:id="rId25"/>
    <p:sldId id="459" r:id="rId26"/>
    <p:sldId id="387" r:id="rId27"/>
    <p:sldId id="386" r:id="rId28"/>
    <p:sldId id="480" r:id="rId29"/>
    <p:sldId id="460" r:id="rId30"/>
    <p:sldId id="388" r:id="rId31"/>
    <p:sldId id="385" r:id="rId32"/>
    <p:sldId id="469" r:id="rId33"/>
    <p:sldId id="471" r:id="rId34"/>
    <p:sldId id="438" r:id="rId35"/>
    <p:sldId id="379" r:id="rId36"/>
    <p:sldId id="403" r:id="rId37"/>
    <p:sldId id="442" r:id="rId38"/>
    <p:sldId id="479" r:id="rId39"/>
    <p:sldId id="444" r:id="rId40"/>
    <p:sldId id="445" r:id="rId41"/>
    <p:sldId id="261" r:id="rId4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oval Herrera, María Liliana" initials="SHML" lastIdx="1" clrIdx="0">
    <p:extLst>
      <p:ext uri="{19B8F6BF-5375-455C-9EA6-DF929625EA0E}">
        <p15:presenceInfo xmlns:p15="http://schemas.microsoft.com/office/powerpoint/2012/main" userId="S-1-5-21-905647660-2571481949-3661747931-690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19C"/>
    <a:srgbClr val="2D3732"/>
    <a:srgbClr val="691C32"/>
    <a:srgbClr val="B38E5D"/>
    <a:srgbClr val="9F2241"/>
    <a:srgbClr val="66262F"/>
    <a:srgbClr val="800B16"/>
    <a:srgbClr val="6E152E"/>
    <a:srgbClr val="9F2237"/>
    <a:srgbClr val="610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5" autoAdjust="0"/>
    <p:restoredTop sz="84530" autoAdjust="0"/>
  </p:normalViewPr>
  <p:slideViewPr>
    <p:cSldViewPr snapToGrid="0">
      <p:cViewPr varScale="1">
        <p:scale>
          <a:sx n="97" d="100"/>
          <a:sy n="97" d="100"/>
        </p:scale>
        <p:origin x="1116" y="96"/>
      </p:cViewPr>
      <p:guideLst/>
    </p:cSldViewPr>
  </p:slideViewPr>
  <p:outlineViewPr>
    <p:cViewPr>
      <p:scale>
        <a:sx n="33" d="100"/>
        <a:sy n="33" d="100"/>
      </p:scale>
      <p:origin x="0" y="-2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D79AC7-A464-49BE-A972-1BC6A37C463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C4227EC-63A2-4F20-B8AD-AF4C86FE8ECD}">
      <dgm:prSet phldrT="[Texto]" custT="1"/>
      <dgm:spPr>
        <a:solidFill>
          <a:srgbClr val="691C32"/>
        </a:solidFill>
      </dgm:spPr>
      <dgm:t>
        <a:bodyPr/>
        <a:lstStyle/>
        <a:p>
          <a:pPr algn="just"/>
          <a:r>
            <a:rPr lang="es-MX" sz="1800" b="1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Actividad realizada por los servidores </a:t>
          </a:r>
          <a:r>
            <a:rPr lang="es-MX" sz="1800" b="1" dirty="0" smtClean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públicos.</a:t>
          </a:r>
          <a:endParaRPr lang="es-MX" sz="1800" b="1" dirty="0">
            <a:solidFill>
              <a:schemeClr val="bg1"/>
            </a:solidFill>
          </a:endParaRPr>
        </a:p>
      </dgm:t>
    </dgm:pt>
    <dgm:pt modelId="{0D3013F0-7532-41EE-AEE4-990AA2CE2771}" type="parTrans" cxnId="{40ABE6CC-A270-4DA3-9F67-7A94C18F59EB}">
      <dgm:prSet/>
      <dgm:spPr/>
      <dgm:t>
        <a:bodyPr/>
        <a:lstStyle/>
        <a:p>
          <a:endParaRPr lang="es-MX"/>
        </a:p>
      </dgm:t>
    </dgm:pt>
    <dgm:pt modelId="{BEEECAF3-0A5A-46D4-BC24-561B9F08E9C8}" type="sibTrans" cxnId="{40ABE6CC-A270-4DA3-9F67-7A94C18F59EB}">
      <dgm:prSet/>
      <dgm:spPr>
        <a:ln>
          <a:solidFill>
            <a:srgbClr val="691C32"/>
          </a:solidFill>
        </a:ln>
      </dgm:spPr>
      <dgm:t>
        <a:bodyPr/>
        <a:lstStyle/>
        <a:p>
          <a:endParaRPr lang="es-MX"/>
        </a:p>
      </dgm:t>
    </dgm:pt>
    <dgm:pt modelId="{4276D9EC-C541-4A33-A669-C63E305D6A35}" type="pres">
      <dgm:prSet presAssocID="{ABD79AC7-A464-49BE-A972-1BC6A37C463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DD22654-8A21-4B43-9531-B269919682C2}" type="pres">
      <dgm:prSet presAssocID="{ABD79AC7-A464-49BE-A972-1BC6A37C4630}" presName="Name1" presStyleCnt="0"/>
      <dgm:spPr/>
    </dgm:pt>
    <dgm:pt modelId="{A1F8A365-605B-4170-97ED-D9CD04DB7CDC}" type="pres">
      <dgm:prSet presAssocID="{ABD79AC7-A464-49BE-A972-1BC6A37C4630}" presName="cycle" presStyleCnt="0"/>
      <dgm:spPr/>
    </dgm:pt>
    <dgm:pt modelId="{1BCDEB07-529C-44DF-9F1F-7ED54B2AD64A}" type="pres">
      <dgm:prSet presAssocID="{ABD79AC7-A464-49BE-A972-1BC6A37C4630}" presName="srcNode" presStyleLbl="node1" presStyleIdx="0" presStyleCnt="1"/>
      <dgm:spPr/>
    </dgm:pt>
    <dgm:pt modelId="{09180A3F-2935-4F9F-A9F2-60FF5B69A550}" type="pres">
      <dgm:prSet presAssocID="{ABD79AC7-A464-49BE-A972-1BC6A37C4630}" presName="conn" presStyleLbl="parChTrans1D2" presStyleIdx="0" presStyleCnt="1"/>
      <dgm:spPr/>
      <dgm:t>
        <a:bodyPr/>
        <a:lstStyle/>
        <a:p>
          <a:endParaRPr lang="es-ES"/>
        </a:p>
      </dgm:t>
    </dgm:pt>
    <dgm:pt modelId="{861D9358-A7C7-4352-8FF4-8970A55880FD}" type="pres">
      <dgm:prSet presAssocID="{ABD79AC7-A464-49BE-A972-1BC6A37C4630}" presName="extraNode" presStyleLbl="node1" presStyleIdx="0" presStyleCnt="1"/>
      <dgm:spPr/>
    </dgm:pt>
    <dgm:pt modelId="{09DF949D-21CE-4B50-9E5C-591FC188A530}" type="pres">
      <dgm:prSet presAssocID="{ABD79AC7-A464-49BE-A972-1BC6A37C4630}" presName="dstNode" presStyleLbl="node1" presStyleIdx="0" presStyleCnt="1"/>
      <dgm:spPr/>
    </dgm:pt>
    <dgm:pt modelId="{4899E097-97BF-46D8-A3C8-685DE2EC2911}" type="pres">
      <dgm:prSet presAssocID="{CC4227EC-63A2-4F20-B8AD-AF4C86FE8ECD}" presName="text_1" presStyleLbl="node1" presStyleIdx="0" presStyleCnt="1" custScaleX="103043" custScaleY="118571" custLinFactNeighborX="-1170" custLinFactNeighborY="-40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CA85BF-4E8F-4EBD-92E8-C9A22204F377}" type="pres">
      <dgm:prSet presAssocID="{CC4227EC-63A2-4F20-B8AD-AF4C86FE8ECD}" presName="accent_1" presStyleCnt="0"/>
      <dgm:spPr/>
    </dgm:pt>
    <dgm:pt modelId="{B94476A4-ADCE-4553-8206-FAFE2149162F}" type="pres">
      <dgm:prSet presAssocID="{CC4227EC-63A2-4F20-B8AD-AF4C86FE8ECD}" presName="accentRepeatNode" presStyleLbl="solidFgAcc1" presStyleIdx="0" presStyleCnt="1"/>
      <dgm:spPr>
        <a:ln>
          <a:solidFill>
            <a:srgbClr val="691C32"/>
          </a:solidFill>
        </a:ln>
      </dgm:spPr>
    </dgm:pt>
  </dgm:ptLst>
  <dgm:cxnLst>
    <dgm:cxn modelId="{21A08A9F-9F88-4E87-8F1F-51BA73DB1911}" type="presOf" srcId="{ABD79AC7-A464-49BE-A972-1BC6A37C4630}" destId="{4276D9EC-C541-4A33-A669-C63E305D6A35}" srcOrd="0" destOrd="0" presId="urn:microsoft.com/office/officeart/2008/layout/VerticalCurvedList"/>
    <dgm:cxn modelId="{15F16AF7-3B0D-4CBD-B658-03B377E5DCA3}" type="presOf" srcId="{CC4227EC-63A2-4F20-B8AD-AF4C86FE8ECD}" destId="{4899E097-97BF-46D8-A3C8-685DE2EC2911}" srcOrd="0" destOrd="0" presId="urn:microsoft.com/office/officeart/2008/layout/VerticalCurvedList"/>
    <dgm:cxn modelId="{3E99DA87-4468-4529-9E51-636022BFBF49}" type="presOf" srcId="{BEEECAF3-0A5A-46D4-BC24-561B9F08E9C8}" destId="{09180A3F-2935-4F9F-A9F2-60FF5B69A550}" srcOrd="0" destOrd="0" presId="urn:microsoft.com/office/officeart/2008/layout/VerticalCurvedList"/>
    <dgm:cxn modelId="{40ABE6CC-A270-4DA3-9F67-7A94C18F59EB}" srcId="{ABD79AC7-A464-49BE-A972-1BC6A37C4630}" destId="{CC4227EC-63A2-4F20-B8AD-AF4C86FE8ECD}" srcOrd="0" destOrd="0" parTransId="{0D3013F0-7532-41EE-AEE4-990AA2CE2771}" sibTransId="{BEEECAF3-0A5A-46D4-BC24-561B9F08E9C8}"/>
    <dgm:cxn modelId="{71135D23-CC34-479E-B573-25D766259672}" type="presParOf" srcId="{4276D9EC-C541-4A33-A669-C63E305D6A35}" destId="{1DD22654-8A21-4B43-9531-B269919682C2}" srcOrd="0" destOrd="0" presId="urn:microsoft.com/office/officeart/2008/layout/VerticalCurvedList"/>
    <dgm:cxn modelId="{80CADC56-669A-4714-8ECA-58E725DE75C9}" type="presParOf" srcId="{1DD22654-8A21-4B43-9531-B269919682C2}" destId="{A1F8A365-605B-4170-97ED-D9CD04DB7CDC}" srcOrd="0" destOrd="0" presId="urn:microsoft.com/office/officeart/2008/layout/VerticalCurvedList"/>
    <dgm:cxn modelId="{BF74B6D7-B4D5-4849-82D6-5351F032591E}" type="presParOf" srcId="{A1F8A365-605B-4170-97ED-D9CD04DB7CDC}" destId="{1BCDEB07-529C-44DF-9F1F-7ED54B2AD64A}" srcOrd="0" destOrd="0" presId="urn:microsoft.com/office/officeart/2008/layout/VerticalCurvedList"/>
    <dgm:cxn modelId="{97506D41-AF6F-47D3-A285-426DA417D184}" type="presParOf" srcId="{A1F8A365-605B-4170-97ED-D9CD04DB7CDC}" destId="{09180A3F-2935-4F9F-A9F2-60FF5B69A550}" srcOrd="1" destOrd="0" presId="urn:microsoft.com/office/officeart/2008/layout/VerticalCurvedList"/>
    <dgm:cxn modelId="{25C5842C-ECD7-4199-A140-3E2A93458D6B}" type="presParOf" srcId="{A1F8A365-605B-4170-97ED-D9CD04DB7CDC}" destId="{861D9358-A7C7-4352-8FF4-8970A55880FD}" srcOrd="2" destOrd="0" presId="urn:microsoft.com/office/officeart/2008/layout/VerticalCurvedList"/>
    <dgm:cxn modelId="{39E4E108-C6C8-453F-9EE4-BFCDCBAA77A1}" type="presParOf" srcId="{A1F8A365-605B-4170-97ED-D9CD04DB7CDC}" destId="{09DF949D-21CE-4B50-9E5C-591FC188A530}" srcOrd="3" destOrd="0" presId="urn:microsoft.com/office/officeart/2008/layout/VerticalCurvedList"/>
    <dgm:cxn modelId="{2DAA10A0-460C-41BE-AA35-D09D05B681AB}" type="presParOf" srcId="{1DD22654-8A21-4B43-9531-B269919682C2}" destId="{4899E097-97BF-46D8-A3C8-685DE2EC2911}" srcOrd="1" destOrd="0" presId="urn:microsoft.com/office/officeart/2008/layout/VerticalCurvedList"/>
    <dgm:cxn modelId="{7C9E7064-A187-4581-8FF3-61D6E6547B5F}" type="presParOf" srcId="{1DD22654-8A21-4B43-9531-B269919682C2}" destId="{D4CA85BF-4E8F-4EBD-92E8-C9A22204F377}" srcOrd="2" destOrd="0" presId="urn:microsoft.com/office/officeart/2008/layout/VerticalCurvedList"/>
    <dgm:cxn modelId="{57CC31C9-8AF7-4FBD-89DE-35F13A18BA0A}" type="presParOf" srcId="{D4CA85BF-4E8F-4EBD-92E8-C9A22204F377}" destId="{B94476A4-ADCE-4553-8206-FAFE214916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9B76BCC-D040-41AF-AC24-E283D913BB0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0E4F97D-119B-409C-946C-9A2B46C39E99}">
      <dgm:prSet phldrT="[Texto]" custT="1"/>
      <dgm:spPr>
        <a:solidFill>
          <a:srgbClr val="691C32"/>
        </a:solidFill>
      </dgm:spPr>
      <dgm:t>
        <a:bodyPr/>
        <a:lstStyle/>
        <a:p>
          <a:r>
            <a:rPr lang="es-MX" sz="2600" dirty="0">
              <a:latin typeface="Montserrat SemiBold" panose="00000700000000000000" pitchFamily="2" charset="0"/>
            </a:rPr>
            <a:t>Inicial y modificación</a:t>
          </a:r>
        </a:p>
      </dgm:t>
    </dgm:pt>
    <dgm:pt modelId="{286004CA-4B85-4436-A4FF-C24AF27D8985}" type="parTrans" cxnId="{ED1AE43F-B643-492D-830E-357DC8A14701}">
      <dgm:prSet/>
      <dgm:spPr/>
      <dgm:t>
        <a:bodyPr/>
        <a:lstStyle/>
        <a:p>
          <a:endParaRPr lang="es-MX"/>
        </a:p>
      </dgm:t>
    </dgm:pt>
    <dgm:pt modelId="{D98CC382-9BCB-4D16-8679-EAFD0430F70D}" type="sibTrans" cxnId="{ED1AE43F-B643-492D-830E-357DC8A14701}">
      <dgm:prSet/>
      <dgm:spPr/>
      <dgm:t>
        <a:bodyPr/>
        <a:lstStyle/>
        <a:p>
          <a:endParaRPr lang="es-MX"/>
        </a:p>
      </dgm:t>
    </dgm:pt>
    <dgm:pt modelId="{041B7AC3-852D-465D-8BB9-54CE6A69C007}">
      <dgm:prSet phldrT="[Texto]" custT="1"/>
      <dgm:spPr>
        <a:solidFill>
          <a:srgbClr val="9F2241"/>
        </a:solidFill>
      </dgm:spPr>
      <dgm:t>
        <a:bodyPr/>
        <a:lstStyle/>
        <a:p>
          <a:r>
            <a:rPr lang="es-MX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rPr>
            <a:t>En caso de que la omisión en la declaración continúe por un periodo de treinta días naturales</a:t>
          </a:r>
          <a:endParaRPr lang="es-MX" sz="1700" dirty="0"/>
        </a:p>
      </dgm:t>
    </dgm:pt>
    <dgm:pt modelId="{4EAA8B1D-EAA6-4286-801F-8C0714BCE847}" type="parTrans" cxnId="{9D253B08-F839-4189-9A42-AE3996EA0779}">
      <dgm:prSet/>
      <dgm:spPr>
        <a:ln>
          <a:solidFill>
            <a:srgbClr val="691C32"/>
          </a:solidFill>
        </a:ln>
      </dgm:spPr>
      <dgm:t>
        <a:bodyPr/>
        <a:lstStyle/>
        <a:p>
          <a:endParaRPr lang="es-MX"/>
        </a:p>
      </dgm:t>
    </dgm:pt>
    <dgm:pt modelId="{5D1D55FC-C559-44AD-B789-5909B6C40CF4}" type="sibTrans" cxnId="{9D253B08-F839-4189-9A42-AE3996EA0779}">
      <dgm:prSet/>
      <dgm:spPr/>
      <dgm:t>
        <a:bodyPr/>
        <a:lstStyle/>
        <a:p>
          <a:endParaRPr lang="es-MX"/>
        </a:p>
      </dgm:t>
    </dgm:pt>
    <dgm:pt modelId="{F41B626C-7E4F-4F95-8AD2-C4A5A63DC2D6}">
      <dgm:prSet phldrT="[Texto]" custT="1"/>
      <dgm:spPr>
        <a:solidFill>
          <a:srgbClr val="B38E5D"/>
        </a:solidFill>
      </dgm:spPr>
      <dgm:t>
        <a:bodyPr/>
        <a:lstStyle/>
        <a:p>
          <a:r>
            <a:rPr lang="es-MX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rPr>
            <a:t>Las Secretarías o los Órganos Internos de Control, declararán que el nombramiento o contrato ha quedado sin efectos</a:t>
          </a:r>
          <a:endParaRPr lang="es-MX" sz="1800" dirty="0"/>
        </a:p>
      </dgm:t>
    </dgm:pt>
    <dgm:pt modelId="{ECC71F79-F289-4471-B152-B3C948DF6A2A}" type="parTrans" cxnId="{E1C7D440-EDE3-4BE3-B315-0030319F6F29}">
      <dgm:prSet/>
      <dgm:spPr>
        <a:ln>
          <a:solidFill>
            <a:srgbClr val="691C32"/>
          </a:solidFill>
        </a:ln>
      </dgm:spPr>
      <dgm:t>
        <a:bodyPr/>
        <a:lstStyle/>
        <a:p>
          <a:endParaRPr lang="es-MX"/>
        </a:p>
      </dgm:t>
    </dgm:pt>
    <dgm:pt modelId="{7209089E-D69F-48C1-AC2D-4C6C687A97FD}" type="sibTrans" cxnId="{E1C7D440-EDE3-4BE3-B315-0030319F6F29}">
      <dgm:prSet/>
      <dgm:spPr/>
      <dgm:t>
        <a:bodyPr/>
        <a:lstStyle/>
        <a:p>
          <a:endParaRPr lang="es-MX"/>
        </a:p>
      </dgm:t>
    </dgm:pt>
    <dgm:pt modelId="{E1412CC1-5241-487B-91AC-F36B32C7BC83}" type="pres">
      <dgm:prSet presAssocID="{19B76BCC-D040-41AF-AC24-E283D913BB0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E32691B-EDB1-48F2-938E-FDD437AAC6BE}" type="pres">
      <dgm:prSet presAssocID="{50E4F97D-119B-409C-946C-9A2B46C39E99}" presName="root1" presStyleCnt="0"/>
      <dgm:spPr/>
    </dgm:pt>
    <dgm:pt modelId="{7D42F004-478E-4669-B6ED-E826613889F0}" type="pres">
      <dgm:prSet presAssocID="{50E4F97D-119B-409C-946C-9A2B46C39E99}" presName="LevelOneTextNode" presStyleLbl="node0" presStyleIdx="0" presStyleCnt="1" custLinFactX="-100000" custLinFactNeighborX="-145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F94F31-0E06-4863-B54A-1E441DE1A822}" type="pres">
      <dgm:prSet presAssocID="{50E4F97D-119B-409C-946C-9A2B46C39E99}" presName="level2hierChild" presStyleCnt="0"/>
      <dgm:spPr/>
    </dgm:pt>
    <dgm:pt modelId="{4F7F9EB7-2EBA-42C5-81DD-9EF5C37541E0}" type="pres">
      <dgm:prSet presAssocID="{4EAA8B1D-EAA6-4286-801F-8C0714BCE847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56BCFD9F-1ED7-4BC0-A27A-BD9E8937D46C}" type="pres">
      <dgm:prSet presAssocID="{4EAA8B1D-EAA6-4286-801F-8C0714BCE847}" presName="connTx" presStyleLbl="parChTrans1D2" presStyleIdx="0" presStyleCnt="2"/>
      <dgm:spPr/>
      <dgm:t>
        <a:bodyPr/>
        <a:lstStyle/>
        <a:p>
          <a:endParaRPr lang="es-ES"/>
        </a:p>
      </dgm:t>
    </dgm:pt>
    <dgm:pt modelId="{7DA389C2-CDF5-4B3F-AE4F-9E987434FC3C}" type="pres">
      <dgm:prSet presAssocID="{041B7AC3-852D-465D-8BB9-54CE6A69C007}" presName="root2" presStyleCnt="0"/>
      <dgm:spPr/>
    </dgm:pt>
    <dgm:pt modelId="{C101BFDD-E3DF-4980-A369-AC07E492DAE7}" type="pres">
      <dgm:prSet presAssocID="{041B7AC3-852D-465D-8BB9-54CE6A69C007}" presName="LevelTwoTextNode" presStyleLbl="node2" presStyleIdx="0" presStyleCnt="2" custScaleX="144078" custLinFactNeighborX="-53130" custLinFactNeighborY="-10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CEF0C2-908B-4672-B4EE-B12FD82D5681}" type="pres">
      <dgm:prSet presAssocID="{041B7AC3-852D-465D-8BB9-54CE6A69C007}" presName="level3hierChild" presStyleCnt="0"/>
      <dgm:spPr/>
    </dgm:pt>
    <dgm:pt modelId="{C0E53E33-43D9-499E-94CA-B1A186D2507F}" type="pres">
      <dgm:prSet presAssocID="{ECC71F79-F289-4471-B152-B3C948DF6A2A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4F7751A6-FC26-4D0A-8319-B5F3D7C681C0}" type="pres">
      <dgm:prSet presAssocID="{ECC71F79-F289-4471-B152-B3C948DF6A2A}" presName="connTx" presStyleLbl="parChTrans1D2" presStyleIdx="1" presStyleCnt="2"/>
      <dgm:spPr/>
      <dgm:t>
        <a:bodyPr/>
        <a:lstStyle/>
        <a:p>
          <a:endParaRPr lang="es-ES"/>
        </a:p>
      </dgm:t>
    </dgm:pt>
    <dgm:pt modelId="{0BA4DE65-9E42-489F-A8C3-A6A539231926}" type="pres">
      <dgm:prSet presAssocID="{F41B626C-7E4F-4F95-8AD2-C4A5A63DC2D6}" presName="root2" presStyleCnt="0"/>
      <dgm:spPr/>
    </dgm:pt>
    <dgm:pt modelId="{6F4CEE95-55B6-4BDB-ABA6-7B682C82150A}" type="pres">
      <dgm:prSet presAssocID="{F41B626C-7E4F-4F95-8AD2-C4A5A63DC2D6}" presName="LevelTwoTextNode" presStyleLbl="node2" presStyleIdx="1" presStyleCnt="2" custScaleX="146011" custScaleY="156782" custLinFactNeighborX="-53130" custLinFactNeighborY="9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F99EB-27C1-41A3-8555-607D7D546134}" type="pres">
      <dgm:prSet presAssocID="{F41B626C-7E4F-4F95-8AD2-C4A5A63DC2D6}" presName="level3hierChild" presStyleCnt="0"/>
      <dgm:spPr/>
    </dgm:pt>
  </dgm:ptLst>
  <dgm:cxnLst>
    <dgm:cxn modelId="{23DDC079-DF2D-480A-AE2E-FE230D8B412D}" type="presOf" srcId="{50E4F97D-119B-409C-946C-9A2B46C39E99}" destId="{7D42F004-478E-4669-B6ED-E826613889F0}" srcOrd="0" destOrd="0" presId="urn:microsoft.com/office/officeart/2008/layout/HorizontalMultiLevelHierarchy"/>
    <dgm:cxn modelId="{DC35A964-50F3-4653-8E29-178C0A984BC7}" type="presOf" srcId="{F41B626C-7E4F-4F95-8AD2-C4A5A63DC2D6}" destId="{6F4CEE95-55B6-4BDB-ABA6-7B682C82150A}" srcOrd="0" destOrd="0" presId="urn:microsoft.com/office/officeart/2008/layout/HorizontalMultiLevelHierarchy"/>
    <dgm:cxn modelId="{9D253B08-F839-4189-9A42-AE3996EA0779}" srcId="{50E4F97D-119B-409C-946C-9A2B46C39E99}" destId="{041B7AC3-852D-465D-8BB9-54CE6A69C007}" srcOrd="0" destOrd="0" parTransId="{4EAA8B1D-EAA6-4286-801F-8C0714BCE847}" sibTransId="{5D1D55FC-C559-44AD-B789-5909B6C40CF4}"/>
    <dgm:cxn modelId="{E27EE079-4D67-48F2-882C-189C3DC924BF}" type="presOf" srcId="{ECC71F79-F289-4471-B152-B3C948DF6A2A}" destId="{4F7751A6-FC26-4D0A-8319-B5F3D7C681C0}" srcOrd="1" destOrd="0" presId="urn:microsoft.com/office/officeart/2008/layout/HorizontalMultiLevelHierarchy"/>
    <dgm:cxn modelId="{A42504DE-31AF-4D87-B682-8C0869865553}" type="presOf" srcId="{4EAA8B1D-EAA6-4286-801F-8C0714BCE847}" destId="{4F7F9EB7-2EBA-42C5-81DD-9EF5C37541E0}" srcOrd="0" destOrd="0" presId="urn:microsoft.com/office/officeart/2008/layout/HorizontalMultiLevelHierarchy"/>
    <dgm:cxn modelId="{ED1AE43F-B643-492D-830E-357DC8A14701}" srcId="{19B76BCC-D040-41AF-AC24-E283D913BB0B}" destId="{50E4F97D-119B-409C-946C-9A2B46C39E99}" srcOrd="0" destOrd="0" parTransId="{286004CA-4B85-4436-A4FF-C24AF27D8985}" sibTransId="{D98CC382-9BCB-4D16-8679-EAFD0430F70D}"/>
    <dgm:cxn modelId="{E1C7D440-EDE3-4BE3-B315-0030319F6F29}" srcId="{50E4F97D-119B-409C-946C-9A2B46C39E99}" destId="{F41B626C-7E4F-4F95-8AD2-C4A5A63DC2D6}" srcOrd="1" destOrd="0" parTransId="{ECC71F79-F289-4471-B152-B3C948DF6A2A}" sibTransId="{7209089E-D69F-48C1-AC2D-4C6C687A97FD}"/>
    <dgm:cxn modelId="{6A39ABBB-1FB5-4228-A4CE-356195763329}" type="presOf" srcId="{ECC71F79-F289-4471-B152-B3C948DF6A2A}" destId="{C0E53E33-43D9-499E-94CA-B1A186D2507F}" srcOrd="0" destOrd="0" presId="urn:microsoft.com/office/officeart/2008/layout/HorizontalMultiLevelHierarchy"/>
    <dgm:cxn modelId="{68396EFA-3A63-41D0-8064-6D29ABCDAD6C}" type="presOf" srcId="{041B7AC3-852D-465D-8BB9-54CE6A69C007}" destId="{C101BFDD-E3DF-4980-A369-AC07E492DAE7}" srcOrd="0" destOrd="0" presId="urn:microsoft.com/office/officeart/2008/layout/HorizontalMultiLevelHierarchy"/>
    <dgm:cxn modelId="{81B3DABF-C2FC-482B-8F6D-2B36D7B8CAC3}" type="presOf" srcId="{4EAA8B1D-EAA6-4286-801F-8C0714BCE847}" destId="{56BCFD9F-1ED7-4BC0-A27A-BD9E8937D46C}" srcOrd="1" destOrd="0" presId="urn:microsoft.com/office/officeart/2008/layout/HorizontalMultiLevelHierarchy"/>
    <dgm:cxn modelId="{F913489B-CDE0-4560-8B59-9903ECCB37E8}" type="presOf" srcId="{19B76BCC-D040-41AF-AC24-E283D913BB0B}" destId="{E1412CC1-5241-487B-91AC-F36B32C7BC83}" srcOrd="0" destOrd="0" presId="urn:microsoft.com/office/officeart/2008/layout/HorizontalMultiLevelHierarchy"/>
    <dgm:cxn modelId="{CEF3C552-EF7D-4F92-8555-224F197A1C44}" type="presParOf" srcId="{E1412CC1-5241-487B-91AC-F36B32C7BC83}" destId="{AE32691B-EDB1-48F2-938E-FDD437AAC6BE}" srcOrd="0" destOrd="0" presId="urn:microsoft.com/office/officeart/2008/layout/HorizontalMultiLevelHierarchy"/>
    <dgm:cxn modelId="{FE337B05-49C7-4C4A-A333-9E8C7DB3E9E2}" type="presParOf" srcId="{AE32691B-EDB1-48F2-938E-FDD437AAC6BE}" destId="{7D42F004-478E-4669-B6ED-E826613889F0}" srcOrd="0" destOrd="0" presId="urn:microsoft.com/office/officeart/2008/layout/HorizontalMultiLevelHierarchy"/>
    <dgm:cxn modelId="{7F76ACBF-9062-4B41-8FF9-4BB594B7AE16}" type="presParOf" srcId="{AE32691B-EDB1-48F2-938E-FDD437AAC6BE}" destId="{83F94F31-0E06-4863-B54A-1E441DE1A822}" srcOrd="1" destOrd="0" presId="urn:microsoft.com/office/officeart/2008/layout/HorizontalMultiLevelHierarchy"/>
    <dgm:cxn modelId="{3F2CD770-E00D-44D4-94C2-7E15EE58D121}" type="presParOf" srcId="{83F94F31-0E06-4863-B54A-1E441DE1A822}" destId="{4F7F9EB7-2EBA-42C5-81DD-9EF5C37541E0}" srcOrd="0" destOrd="0" presId="urn:microsoft.com/office/officeart/2008/layout/HorizontalMultiLevelHierarchy"/>
    <dgm:cxn modelId="{E897F0A6-EEAE-466D-AB41-F4F0B062AC22}" type="presParOf" srcId="{4F7F9EB7-2EBA-42C5-81DD-9EF5C37541E0}" destId="{56BCFD9F-1ED7-4BC0-A27A-BD9E8937D46C}" srcOrd="0" destOrd="0" presId="urn:microsoft.com/office/officeart/2008/layout/HorizontalMultiLevelHierarchy"/>
    <dgm:cxn modelId="{38E83823-C826-4B2C-8441-7791F3B4926F}" type="presParOf" srcId="{83F94F31-0E06-4863-B54A-1E441DE1A822}" destId="{7DA389C2-CDF5-4B3F-AE4F-9E987434FC3C}" srcOrd="1" destOrd="0" presId="urn:microsoft.com/office/officeart/2008/layout/HorizontalMultiLevelHierarchy"/>
    <dgm:cxn modelId="{6CCD3E35-C9A4-45A3-9735-12123347AEEF}" type="presParOf" srcId="{7DA389C2-CDF5-4B3F-AE4F-9E987434FC3C}" destId="{C101BFDD-E3DF-4980-A369-AC07E492DAE7}" srcOrd="0" destOrd="0" presId="urn:microsoft.com/office/officeart/2008/layout/HorizontalMultiLevelHierarchy"/>
    <dgm:cxn modelId="{7E88D90D-EBFF-470F-BFF5-B352EDC5B0DA}" type="presParOf" srcId="{7DA389C2-CDF5-4B3F-AE4F-9E987434FC3C}" destId="{50CEF0C2-908B-4672-B4EE-B12FD82D5681}" srcOrd="1" destOrd="0" presId="urn:microsoft.com/office/officeart/2008/layout/HorizontalMultiLevelHierarchy"/>
    <dgm:cxn modelId="{2FB8D2A6-328F-47C7-8048-B299F7ED72E3}" type="presParOf" srcId="{83F94F31-0E06-4863-B54A-1E441DE1A822}" destId="{C0E53E33-43D9-499E-94CA-B1A186D2507F}" srcOrd="2" destOrd="0" presId="urn:microsoft.com/office/officeart/2008/layout/HorizontalMultiLevelHierarchy"/>
    <dgm:cxn modelId="{AE999725-43F3-4140-A4DE-BABA9DE7597C}" type="presParOf" srcId="{C0E53E33-43D9-499E-94CA-B1A186D2507F}" destId="{4F7751A6-FC26-4D0A-8319-B5F3D7C681C0}" srcOrd="0" destOrd="0" presId="urn:microsoft.com/office/officeart/2008/layout/HorizontalMultiLevelHierarchy"/>
    <dgm:cxn modelId="{72380736-63BA-4246-8E8C-403705E1AC73}" type="presParOf" srcId="{83F94F31-0E06-4863-B54A-1E441DE1A822}" destId="{0BA4DE65-9E42-489F-A8C3-A6A539231926}" srcOrd="3" destOrd="0" presId="urn:microsoft.com/office/officeart/2008/layout/HorizontalMultiLevelHierarchy"/>
    <dgm:cxn modelId="{424FD26D-9121-46B6-9E48-58220E33BD9E}" type="presParOf" srcId="{0BA4DE65-9E42-489F-A8C3-A6A539231926}" destId="{6F4CEE95-55B6-4BDB-ABA6-7B682C82150A}" srcOrd="0" destOrd="0" presId="urn:microsoft.com/office/officeart/2008/layout/HorizontalMultiLevelHierarchy"/>
    <dgm:cxn modelId="{AB426C29-E591-43BC-B620-B27BB56AC01A}" type="presParOf" srcId="{0BA4DE65-9E42-489F-A8C3-A6A539231926}" destId="{265F99EB-27C1-41A3-8555-607D7D54613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B76BCC-D040-41AF-AC24-E283D913BB0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0E4F97D-119B-409C-946C-9A2B46C39E99}">
      <dgm:prSet phldrT="[Texto]" custT="1"/>
      <dgm:spPr>
        <a:solidFill>
          <a:srgbClr val="D4C19C"/>
        </a:solidFill>
      </dgm:spPr>
      <dgm:t>
        <a:bodyPr/>
        <a:lstStyle/>
        <a:p>
          <a:r>
            <a:rPr lang="es-MX" sz="2600" dirty="0">
              <a:latin typeface="Montserrat SemiBold" panose="00000700000000000000" pitchFamily="2" charset="0"/>
            </a:rPr>
            <a:t>Conclusión</a:t>
          </a:r>
        </a:p>
      </dgm:t>
    </dgm:pt>
    <dgm:pt modelId="{286004CA-4B85-4436-A4FF-C24AF27D8985}" type="parTrans" cxnId="{ED1AE43F-B643-492D-830E-357DC8A14701}">
      <dgm:prSet/>
      <dgm:spPr/>
      <dgm:t>
        <a:bodyPr/>
        <a:lstStyle/>
        <a:p>
          <a:endParaRPr lang="es-MX"/>
        </a:p>
      </dgm:t>
    </dgm:pt>
    <dgm:pt modelId="{D98CC382-9BCB-4D16-8679-EAFD0430F70D}" type="sibTrans" cxnId="{ED1AE43F-B643-492D-830E-357DC8A14701}">
      <dgm:prSet/>
      <dgm:spPr/>
      <dgm:t>
        <a:bodyPr/>
        <a:lstStyle/>
        <a:p>
          <a:endParaRPr lang="es-MX"/>
        </a:p>
      </dgm:t>
    </dgm:pt>
    <dgm:pt modelId="{F41B626C-7E4F-4F95-8AD2-C4A5A63DC2D6}">
      <dgm:prSet phldrT="[Texto]" custT="1"/>
      <dgm:spPr>
        <a:solidFill>
          <a:srgbClr val="691C32"/>
        </a:solidFill>
      </dgm:spPr>
      <dgm:t>
        <a:bodyPr/>
        <a:lstStyle/>
        <a:p>
          <a:r>
            <a:rPr lang="es-MX" sz="1800" b="1" dirty="0">
              <a:latin typeface="Montserrat SemiBold" panose="00000700000000000000" pitchFamily="2" charset="0"/>
            </a:rPr>
            <a:t>Se inhabilitará al infractor de tres meses a un año</a:t>
          </a:r>
          <a:endParaRPr lang="es-MX" sz="1800" dirty="0"/>
        </a:p>
      </dgm:t>
    </dgm:pt>
    <dgm:pt modelId="{ECC71F79-F289-4471-B152-B3C948DF6A2A}" type="parTrans" cxnId="{E1C7D440-EDE3-4BE3-B315-0030319F6F29}">
      <dgm:prSet/>
      <dgm:spPr>
        <a:ln>
          <a:solidFill>
            <a:srgbClr val="691C32"/>
          </a:solidFill>
        </a:ln>
      </dgm:spPr>
      <dgm:t>
        <a:bodyPr/>
        <a:lstStyle/>
        <a:p>
          <a:endParaRPr lang="es-MX"/>
        </a:p>
      </dgm:t>
    </dgm:pt>
    <dgm:pt modelId="{7209089E-D69F-48C1-AC2D-4C6C687A97FD}" type="sibTrans" cxnId="{E1C7D440-EDE3-4BE3-B315-0030319F6F29}">
      <dgm:prSet/>
      <dgm:spPr/>
      <dgm:t>
        <a:bodyPr/>
        <a:lstStyle/>
        <a:p>
          <a:endParaRPr lang="es-MX"/>
        </a:p>
      </dgm:t>
    </dgm:pt>
    <dgm:pt modelId="{E1412CC1-5241-487B-91AC-F36B32C7BC83}" type="pres">
      <dgm:prSet presAssocID="{19B76BCC-D040-41AF-AC24-E283D913BB0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E32691B-EDB1-48F2-938E-FDD437AAC6BE}" type="pres">
      <dgm:prSet presAssocID="{50E4F97D-119B-409C-946C-9A2B46C39E99}" presName="root1" presStyleCnt="0"/>
      <dgm:spPr/>
    </dgm:pt>
    <dgm:pt modelId="{7D42F004-478E-4669-B6ED-E826613889F0}" type="pres">
      <dgm:prSet presAssocID="{50E4F97D-119B-409C-946C-9A2B46C39E99}" presName="LevelOneTextNode" presStyleLbl="node0" presStyleIdx="0" presStyleCnt="1" custLinFactX="-100000" custLinFactNeighborX="-145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F94F31-0E06-4863-B54A-1E441DE1A822}" type="pres">
      <dgm:prSet presAssocID="{50E4F97D-119B-409C-946C-9A2B46C39E99}" presName="level2hierChild" presStyleCnt="0"/>
      <dgm:spPr/>
    </dgm:pt>
    <dgm:pt modelId="{C0E53E33-43D9-499E-94CA-B1A186D2507F}" type="pres">
      <dgm:prSet presAssocID="{ECC71F79-F289-4471-B152-B3C948DF6A2A}" presName="conn2-1" presStyleLbl="parChTrans1D2" presStyleIdx="0" presStyleCnt="1"/>
      <dgm:spPr/>
      <dgm:t>
        <a:bodyPr/>
        <a:lstStyle/>
        <a:p>
          <a:endParaRPr lang="es-ES"/>
        </a:p>
      </dgm:t>
    </dgm:pt>
    <dgm:pt modelId="{4F7751A6-FC26-4D0A-8319-B5F3D7C681C0}" type="pres">
      <dgm:prSet presAssocID="{ECC71F79-F289-4471-B152-B3C948DF6A2A}" presName="connTx" presStyleLbl="parChTrans1D2" presStyleIdx="0" presStyleCnt="1"/>
      <dgm:spPr/>
      <dgm:t>
        <a:bodyPr/>
        <a:lstStyle/>
        <a:p>
          <a:endParaRPr lang="es-ES"/>
        </a:p>
      </dgm:t>
    </dgm:pt>
    <dgm:pt modelId="{0BA4DE65-9E42-489F-A8C3-A6A539231926}" type="pres">
      <dgm:prSet presAssocID="{F41B626C-7E4F-4F95-8AD2-C4A5A63DC2D6}" presName="root2" presStyleCnt="0"/>
      <dgm:spPr/>
    </dgm:pt>
    <dgm:pt modelId="{6F4CEE95-55B6-4BDB-ABA6-7B682C82150A}" type="pres">
      <dgm:prSet presAssocID="{F41B626C-7E4F-4F95-8AD2-C4A5A63DC2D6}" presName="LevelTwoTextNode" presStyleLbl="node2" presStyleIdx="0" presStyleCnt="1" custScaleX="146011" custScaleY="156782" custLinFactNeighborX="-25523" custLinFactNeighborY="9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F99EB-27C1-41A3-8555-607D7D546134}" type="pres">
      <dgm:prSet presAssocID="{F41B626C-7E4F-4F95-8AD2-C4A5A63DC2D6}" presName="level3hierChild" presStyleCnt="0"/>
      <dgm:spPr/>
    </dgm:pt>
  </dgm:ptLst>
  <dgm:cxnLst>
    <dgm:cxn modelId="{F913489B-CDE0-4560-8B59-9903ECCB37E8}" type="presOf" srcId="{19B76BCC-D040-41AF-AC24-E283D913BB0B}" destId="{E1412CC1-5241-487B-91AC-F36B32C7BC83}" srcOrd="0" destOrd="0" presId="urn:microsoft.com/office/officeart/2008/layout/HorizontalMultiLevelHierarchy"/>
    <dgm:cxn modelId="{E27EE079-4D67-48F2-882C-189C3DC924BF}" type="presOf" srcId="{ECC71F79-F289-4471-B152-B3C948DF6A2A}" destId="{4F7751A6-FC26-4D0A-8319-B5F3D7C681C0}" srcOrd="1" destOrd="0" presId="urn:microsoft.com/office/officeart/2008/layout/HorizontalMultiLevelHierarchy"/>
    <dgm:cxn modelId="{6A39ABBB-1FB5-4228-A4CE-356195763329}" type="presOf" srcId="{ECC71F79-F289-4471-B152-B3C948DF6A2A}" destId="{C0E53E33-43D9-499E-94CA-B1A186D2507F}" srcOrd="0" destOrd="0" presId="urn:microsoft.com/office/officeart/2008/layout/HorizontalMultiLevelHierarchy"/>
    <dgm:cxn modelId="{E1C7D440-EDE3-4BE3-B315-0030319F6F29}" srcId="{50E4F97D-119B-409C-946C-9A2B46C39E99}" destId="{F41B626C-7E4F-4F95-8AD2-C4A5A63DC2D6}" srcOrd="0" destOrd="0" parTransId="{ECC71F79-F289-4471-B152-B3C948DF6A2A}" sibTransId="{7209089E-D69F-48C1-AC2D-4C6C687A97FD}"/>
    <dgm:cxn modelId="{23DDC079-DF2D-480A-AE2E-FE230D8B412D}" type="presOf" srcId="{50E4F97D-119B-409C-946C-9A2B46C39E99}" destId="{7D42F004-478E-4669-B6ED-E826613889F0}" srcOrd="0" destOrd="0" presId="urn:microsoft.com/office/officeart/2008/layout/HorizontalMultiLevelHierarchy"/>
    <dgm:cxn modelId="{ED1AE43F-B643-492D-830E-357DC8A14701}" srcId="{19B76BCC-D040-41AF-AC24-E283D913BB0B}" destId="{50E4F97D-119B-409C-946C-9A2B46C39E99}" srcOrd="0" destOrd="0" parTransId="{286004CA-4B85-4436-A4FF-C24AF27D8985}" sibTransId="{D98CC382-9BCB-4D16-8679-EAFD0430F70D}"/>
    <dgm:cxn modelId="{DC35A964-50F3-4653-8E29-178C0A984BC7}" type="presOf" srcId="{F41B626C-7E4F-4F95-8AD2-C4A5A63DC2D6}" destId="{6F4CEE95-55B6-4BDB-ABA6-7B682C82150A}" srcOrd="0" destOrd="0" presId="urn:microsoft.com/office/officeart/2008/layout/HorizontalMultiLevelHierarchy"/>
    <dgm:cxn modelId="{CEF3C552-EF7D-4F92-8555-224F197A1C44}" type="presParOf" srcId="{E1412CC1-5241-487B-91AC-F36B32C7BC83}" destId="{AE32691B-EDB1-48F2-938E-FDD437AAC6BE}" srcOrd="0" destOrd="0" presId="urn:microsoft.com/office/officeart/2008/layout/HorizontalMultiLevelHierarchy"/>
    <dgm:cxn modelId="{FE337B05-49C7-4C4A-A333-9E8C7DB3E9E2}" type="presParOf" srcId="{AE32691B-EDB1-48F2-938E-FDD437AAC6BE}" destId="{7D42F004-478E-4669-B6ED-E826613889F0}" srcOrd="0" destOrd="0" presId="urn:microsoft.com/office/officeart/2008/layout/HorizontalMultiLevelHierarchy"/>
    <dgm:cxn modelId="{7F76ACBF-9062-4B41-8FF9-4BB594B7AE16}" type="presParOf" srcId="{AE32691B-EDB1-48F2-938E-FDD437AAC6BE}" destId="{83F94F31-0E06-4863-B54A-1E441DE1A822}" srcOrd="1" destOrd="0" presId="urn:microsoft.com/office/officeart/2008/layout/HorizontalMultiLevelHierarchy"/>
    <dgm:cxn modelId="{2FB8D2A6-328F-47C7-8048-B299F7ED72E3}" type="presParOf" srcId="{83F94F31-0E06-4863-B54A-1E441DE1A822}" destId="{C0E53E33-43D9-499E-94CA-B1A186D2507F}" srcOrd="0" destOrd="0" presId="urn:microsoft.com/office/officeart/2008/layout/HorizontalMultiLevelHierarchy"/>
    <dgm:cxn modelId="{AE999725-43F3-4140-A4DE-BABA9DE7597C}" type="presParOf" srcId="{C0E53E33-43D9-499E-94CA-B1A186D2507F}" destId="{4F7751A6-FC26-4D0A-8319-B5F3D7C681C0}" srcOrd="0" destOrd="0" presId="urn:microsoft.com/office/officeart/2008/layout/HorizontalMultiLevelHierarchy"/>
    <dgm:cxn modelId="{72380736-63BA-4246-8E8C-403705E1AC73}" type="presParOf" srcId="{83F94F31-0E06-4863-B54A-1E441DE1A822}" destId="{0BA4DE65-9E42-489F-A8C3-A6A539231926}" srcOrd="1" destOrd="0" presId="urn:microsoft.com/office/officeart/2008/layout/HorizontalMultiLevelHierarchy"/>
    <dgm:cxn modelId="{424FD26D-9121-46B6-9E48-58220E33BD9E}" type="presParOf" srcId="{0BA4DE65-9E42-489F-A8C3-A6A539231926}" destId="{6F4CEE95-55B6-4BDB-ABA6-7B682C82150A}" srcOrd="0" destOrd="0" presId="urn:microsoft.com/office/officeart/2008/layout/HorizontalMultiLevelHierarchy"/>
    <dgm:cxn modelId="{AB426C29-E591-43BC-B620-B27BB56AC01A}" type="presParOf" srcId="{0BA4DE65-9E42-489F-A8C3-A6A539231926}" destId="{265F99EB-27C1-41A3-8555-607D7D54613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A76F901-AEB3-4590-A477-3F0137D9A1C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2F98181-C4A0-4B1B-B3AA-1806582EF3CE}">
      <dgm:prSet phldrT="[Texto]" custT="1"/>
      <dgm:spPr>
        <a:solidFill>
          <a:srgbClr val="D4C19C"/>
        </a:solidFill>
      </dgm:spPr>
      <dgm:t>
        <a:bodyPr/>
        <a:lstStyle/>
        <a:p>
          <a:r>
            <a:rPr lang="es-MX" sz="2200" dirty="0">
              <a:latin typeface="Montserrat SemiBold" panose="00000700000000000000" pitchFamily="2" charset="0"/>
            </a:rPr>
            <a:t>Inicio de investigación por presunta responsabilidad </a:t>
          </a:r>
        </a:p>
      </dgm:t>
    </dgm:pt>
    <dgm:pt modelId="{78C4C9F1-D24C-4BF0-9129-3A16E775D041}" type="parTrans" cxnId="{631CAE53-CB0A-4941-AB9C-8D4CD04C1DFE}">
      <dgm:prSet/>
      <dgm:spPr/>
      <dgm:t>
        <a:bodyPr/>
        <a:lstStyle/>
        <a:p>
          <a:endParaRPr lang="es-MX"/>
        </a:p>
      </dgm:t>
    </dgm:pt>
    <dgm:pt modelId="{E23CDD2F-4C61-438B-94E9-4738F0F47E6C}" type="sibTrans" cxnId="{631CAE53-CB0A-4941-AB9C-8D4CD04C1DFE}">
      <dgm:prSet/>
      <dgm:spPr>
        <a:solidFill>
          <a:srgbClr val="9F2241">
            <a:alpha val="90000"/>
          </a:srgbClr>
        </a:solidFill>
      </dgm:spPr>
      <dgm:t>
        <a:bodyPr/>
        <a:lstStyle/>
        <a:p>
          <a:endParaRPr lang="es-MX"/>
        </a:p>
      </dgm:t>
    </dgm:pt>
    <dgm:pt modelId="{0100CA10-830E-4E13-A18E-E2F70175D3B7}">
      <dgm:prSet phldrT="[Texto]" custT="1"/>
      <dgm:spPr>
        <a:solidFill>
          <a:srgbClr val="B38E5D"/>
        </a:solidFill>
      </dgm:spPr>
      <dgm:t>
        <a:bodyPr/>
        <a:lstStyle/>
        <a:p>
          <a:r>
            <a:rPr lang="es-MX" sz="2200" dirty="0">
              <a:latin typeface="Montserrat SemiBold" panose="00000700000000000000" pitchFamily="2" charset="0"/>
            </a:rPr>
            <a:t>Se requerirá por escrito al Declarante el cumplimiento de la obligación</a:t>
          </a:r>
        </a:p>
      </dgm:t>
    </dgm:pt>
    <dgm:pt modelId="{0A9E220F-6DD7-4CCF-B8F1-E3FFE2A2DCC4}" type="parTrans" cxnId="{23DC7F9F-D40C-4FB5-868B-FE3A75931A08}">
      <dgm:prSet/>
      <dgm:spPr/>
      <dgm:t>
        <a:bodyPr/>
        <a:lstStyle/>
        <a:p>
          <a:endParaRPr lang="es-MX"/>
        </a:p>
      </dgm:t>
    </dgm:pt>
    <dgm:pt modelId="{80FD60B9-76CC-445C-9476-1536677780A8}" type="sibTrans" cxnId="{23DC7F9F-D40C-4FB5-868B-FE3A75931A08}">
      <dgm:prSet/>
      <dgm:spPr>
        <a:solidFill>
          <a:srgbClr val="9F2241">
            <a:alpha val="90000"/>
          </a:srgbClr>
        </a:solidFill>
      </dgm:spPr>
      <dgm:t>
        <a:bodyPr/>
        <a:lstStyle/>
        <a:p>
          <a:endParaRPr lang="es-MX"/>
        </a:p>
      </dgm:t>
    </dgm:pt>
    <dgm:pt modelId="{970D3475-1B47-4AC2-8EBF-ED23738A054F}">
      <dgm:prSet phldrT="[Texto]" custT="1"/>
      <dgm:spPr>
        <a:solidFill>
          <a:srgbClr val="691C32"/>
        </a:solidFill>
      </dgm:spPr>
      <dgm:t>
        <a:bodyPr/>
        <a:lstStyle/>
        <a:p>
          <a:r>
            <a:rPr lang="es-MX" sz="2200" dirty="0">
              <a:latin typeface="Montserrat SemiBold" panose="00000700000000000000" pitchFamily="2" charset="0"/>
            </a:rPr>
            <a:t>Dejar nombramiento sin efectos</a:t>
          </a:r>
        </a:p>
      </dgm:t>
    </dgm:pt>
    <dgm:pt modelId="{8C340148-A767-404D-899F-4E499D184783}" type="parTrans" cxnId="{5DDCF309-B8D7-4933-9E36-7D78BE1A5460}">
      <dgm:prSet/>
      <dgm:spPr/>
      <dgm:t>
        <a:bodyPr/>
        <a:lstStyle/>
        <a:p>
          <a:endParaRPr lang="es-MX"/>
        </a:p>
      </dgm:t>
    </dgm:pt>
    <dgm:pt modelId="{633FB5A5-36CB-404C-B11A-F8A69E0BCBBF}" type="sibTrans" cxnId="{5DDCF309-B8D7-4933-9E36-7D78BE1A5460}">
      <dgm:prSet/>
      <dgm:spPr/>
      <dgm:t>
        <a:bodyPr/>
        <a:lstStyle/>
        <a:p>
          <a:endParaRPr lang="es-MX"/>
        </a:p>
      </dgm:t>
    </dgm:pt>
    <dgm:pt modelId="{BF1C68D8-5355-4C47-9C83-5789B8795371}" type="pres">
      <dgm:prSet presAssocID="{9A76F901-AEB3-4590-A477-3F0137D9A1C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9B6BF64-635D-403E-8A00-E04D4473D756}" type="pres">
      <dgm:prSet presAssocID="{9A76F901-AEB3-4590-A477-3F0137D9A1C1}" presName="dummyMaxCanvas" presStyleCnt="0">
        <dgm:presLayoutVars/>
      </dgm:prSet>
      <dgm:spPr/>
    </dgm:pt>
    <dgm:pt modelId="{9A0DC762-5A7D-4AE3-AE19-6B8CD0C521BC}" type="pres">
      <dgm:prSet presAssocID="{9A76F901-AEB3-4590-A477-3F0137D9A1C1}" presName="ThreeNodes_1" presStyleLbl="node1" presStyleIdx="0" presStyleCnt="3" custLinFactNeighborX="-3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23CA2B-2949-4094-9120-F9B3833E77FB}" type="pres">
      <dgm:prSet presAssocID="{9A76F901-AEB3-4590-A477-3F0137D9A1C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5F1147-EED3-40EF-B135-F0DA1BBD348F}" type="pres">
      <dgm:prSet presAssocID="{9A76F901-AEB3-4590-A477-3F0137D9A1C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5F704D-88D9-4DA3-9752-9DE68E36DA92}" type="pres">
      <dgm:prSet presAssocID="{9A76F901-AEB3-4590-A477-3F0137D9A1C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96B80D-BD65-44A7-B403-B94F8D776AAB}" type="pres">
      <dgm:prSet presAssocID="{9A76F901-AEB3-4590-A477-3F0137D9A1C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256152-273E-4D90-9342-9CEE0724E6BC}" type="pres">
      <dgm:prSet presAssocID="{9A76F901-AEB3-4590-A477-3F0137D9A1C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55A351-A412-4061-B7D7-1A223260642D}" type="pres">
      <dgm:prSet presAssocID="{9A76F901-AEB3-4590-A477-3F0137D9A1C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1B63E7-5232-4CC8-8F56-FF572917C74B}" type="pres">
      <dgm:prSet presAssocID="{9A76F901-AEB3-4590-A477-3F0137D9A1C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E83E22-9F9E-4488-89C0-9CF3E1DB12AC}" type="presOf" srcId="{9A76F901-AEB3-4590-A477-3F0137D9A1C1}" destId="{BF1C68D8-5355-4C47-9C83-5789B8795371}" srcOrd="0" destOrd="0" presId="urn:microsoft.com/office/officeart/2005/8/layout/vProcess5"/>
    <dgm:cxn modelId="{5DDCF309-B8D7-4933-9E36-7D78BE1A5460}" srcId="{9A76F901-AEB3-4590-A477-3F0137D9A1C1}" destId="{970D3475-1B47-4AC2-8EBF-ED23738A054F}" srcOrd="2" destOrd="0" parTransId="{8C340148-A767-404D-899F-4E499D184783}" sibTransId="{633FB5A5-36CB-404C-B11A-F8A69E0BCBBF}"/>
    <dgm:cxn modelId="{631CAE53-CB0A-4941-AB9C-8D4CD04C1DFE}" srcId="{9A76F901-AEB3-4590-A477-3F0137D9A1C1}" destId="{92F98181-C4A0-4B1B-B3AA-1806582EF3CE}" srcOrd="0" destOrd="0" parTransId="{78C4C9F1-D24C-4BF0-9129-3A16E775D041}" sibTransId="{E23CDD2F-4C61-438B-94E9-4738F0F47E6C}"/>
    <dgm:cxn modelId="{08404409-A7DD-4F98-A870-D0C042DEC30D}" type="presOf" srcId="{0100CA10-830E-4E13-A18E-E2F70175D3B7}" destId="{0C23CA2B-2949-4094-9120-F9B3833E77FB}" srcOrd="0" destOrd="0" presId="urn:microsoft.com/office/officeart/2005/8/layout/vProcess5"/>
    <dgm:cxn modelId="{DDD6F08C-6073-4975-9844-6F81585EC1CD}" type="presOf" srcId="{970D3475-1B47-4AC2-8EBF-ED23738A054F}" destId="{BF1B63E7-5232-4CC8-8F56-FF572917C74B}" srcOrd="1" destOrd="0" presId="urn:microsoft.com/office/officeart/2005/8/layout/vProcess5"/>
    <dgm:cxn modelId="{1AC6DE92-FCE2-4F59-AB79-712EEC164115}" type="presOf" srcId="{80FD60B9-76CC-445C-9476-1536677780A8}" destId="{1496B80D-BD65-44A7-B403-B94F8D776AAB}" srcOrd="0" destOrd="0" presId="urn:microsoft.com/office/officeart/2005/8/layout/vProcess5"/>
    <dgm:cxn modelId="{23DC7F9F-D40C-4FB5-868B-FE3A75931A08}" srcId="{9A76F901-AEB3-4590-A477-3F0137D9A1C1}" destId="{0100CA10-830E-4E13-A18E-E2F70175D3B7}" srcOrd="1" destOrd="0" parTransId="{0A9E220F-6DD7-4CCF-B8F1-E3FFE2A2DCC4}" sibTransId="{80FD60B9-76CC-445C-9476-1536677780A8}"/>
    <dgm:cxn modelId="{2BB78C7B-2927-499C-B102-B78CFA41BA4C}" type="presOf" srcId="{E23CDD2F-4C61-438B-94E9-4738F0F47E6C}" destId="{785F704D-88D9-4DA3-9752-9DE68E36DA92}" srcOrd="0" destOrd="0" presId="urn:microsoft.com/office/officeart/2005/8/layout/vProcess5"/>
    <dgm:cxn modelId="{C3C84DAB-F926-46D2-8D6E-0922E88EF08B}" type="presOf" srcId="{92F98181-C4A0-4B1B-B3AA-1806582EF3CE}" destId="{9A0DC762-5A7D-4AE3-AE19-6B8CD0C521BC}" srcOrd="0" destOrd="0" presId="urn:microsoft.com/office/officeart/2005/8/layout/vProcess5"/>
    <dgm:cxn modelId="{28804ECD-0364-4E8F-BD5B-2B7327B1C171}" type="presOf" srcId="{0100CA10-830E-4E13-A18E-E2F70175D3B7}" destId="{4B55A351-A412-4061-B7D7-1A223260642D}" srcOrd="1" destOrd="0" presId="urn:microsoft.com/office/officeart/2005/8/layout/vProcess5"/>
    <dgm:cxn modelId="{EB3062B2-4EB7-4C9F-A757-E7164BEB5D87}" type="presOf" srcId="{92F98181-C4A0-4B1B-B3AA-1806582EF3CE}" destId="{C6256152-273E-4D90-9342-9CEE0724E6BC}" srcOrd="1" destOrd="0" presId="urn:microsoft.com/office/officeart/2005/8/layout/vProcess5"/>
    <dgm:cxn modelId="{5986F0F4-BE14-4B63-8A3F-CEC0B328335B}" type="presOf" srcId="{970D3475-1B47-4AC2-8EBF-ED23738A054F}" destId="{755F1147-EED3-40EF-B135-F0DA1BBD348F}" srcOrd="0" destOrd="0" presId="urn:microsoft.com/office/officeart/2005/8/layout/vProcess5"/>
    <dgm:cxn modelId="{0038A871-9ADE-4BF4-B1D7-382FC1CD9085}" type="presParOf" srcId="{BF1C68D8-5355-4C47-9C83-5789B8795371}" destId="{89B6BF64-635D-403E-8A00-E04D4473D756}" srcOrd="0" destOrd="0" presId="urn:microsoft.com/office/officeart/2005/8/layout/vProcess5"/>
    <dgm:cxn modelId="{FB6A4637-75A8-4CEF-8E25-C3E12A63D1B4}" type="presParOf" srcId="{BF1C68D8-5355-4C47-9C83-5789B8795371}" destId="{9A0DC762-5A7D-4AE3-AE19-6B8CD0C521BC}" srcOrd="1" destOrd="0" presId="urn:microsoft.com/office/officeart/2005/8/layout/vProcess5"/>
    <dgm:cxn modelId="{CF1862A3-8E85-4FA0-9EED-52AC4D8E4775}" type="presParOf" srcId="{BF1C68D8-5355-4C47-9C83-5789B8795371}" destId="{0C23CA2B-2949-4094-9120-F9B3833E77FB}" srcOrd="2" destOrd="0" presId="urn:microsoft.com/office/officeart/2005/8/layout/vProcess5"/>
    <dgm:cxn modelId="{25EE38AB-C9E7-4E44-94B4-4FCB3E4772C8}" type="presParOf" srcId="{BF1C68D8-5355-4C47-9C83-5789B8795371}" destId="{755F1147-EED3-40EF-B135-F0DA1BBD348F}" srcOrd="3" destOrd="0" presId="urn:microsoft.com/office/officeart/2005/8/layout/vProcess5"/>
    <dgm:cxn modelId="{F3B9D1E3-6C02-4E65-A4BF-2DAA48765D4E}" type="presParOf" srcId="{BF1C68D8-5355-4C47-9C83-5789B8795371}" destId="{785F704D-88D9-4DA3-9752-9DE68E36DA92}" srcOrd="4" destOrd="0" presId="urn:microsoft.com/office/officeart/2005/8/layout/vProcess5"/>
    <dgm:cxn modelId="{18BA672C-4FF8-4F95-A773-E174C2166DDC}" type="presParOf" srcId="{BF1C68D8-5355-4C47-9C83-5789B8795371}" destId="{1496B80D-BD65-44A7-B403-B94F8D776AAB}" srcOrd="5" destOrd="0" presId="urn:microsoft.com/office/officeart/2005/8/layout/vProcess5"/>
    <dgm:cxn modelId="{DEE69684-660D-4B13-BCBC-7D13F3761452}" type="presParOf" srcId="{BF1C68D8-5355-4C47-9C83-5789B8795371}" destId="{C6256152-273E-4D90-9342-9CEE0724E6BC}" srcOrd="6" destOrd="0" presId="urn:microsoft.com/office/officeart/2005/8/layout/vProcess5"/>
    <dgm:cxn modelId="{AF7AAA7A-AD0F-47D3-A127-FFBDBBF2F2DD}" type="presParOf" srcId="{BF1C68D8-5355-4C47-9C83-5789B8795371}" destId="{4B55A351-A412-4061-B7D7-1A223260642D}" srcOrd="7" destOrd="0" presId="urn:microsoft.com/office/officeart/2005/8/layout/vProcess5"/>
    <dgm:cxn modelId="{E1404F1A-200C-41A9-9B85-4D06494BEC3B}" type="presParOf" srcId="{BF1C68D8-5355-4C47-9C83-5789B8795371}" destId="{BF1B63E7-5232-4CC8-8F56-FF572917C74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FD8C30E-D8BC-4C33-BCC7-F6AD327893CB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923994B-4CA8-4415-B271-DDD3EF860C02}">
      <dgm:prSet phldrT="[Texto]"/>
      <dgm:spPr>
        <a:solidFill>
          <a:srgbClr val="B38E5D"/>
        </a:solidFill>
      </dgm:spPr>
      <dgm:t>
        <a:bodyPr/>
        <a:lstStyle/>
        <a:p>
          <a:r>
            <a:rPr lang="es-MX" dirty="0">
              <a:latin typeface="Montserrat SemiBold" panose="00000700000000000000" pitchFamily="2" charset="0"/>
            </a:rPr>
            <a:t>Expide certificación</a:t>
          </a:r>
        </a:p>
      </dgm:t>
    </dgm:pt>
    <dgm:pt modelId="{4F51F16A-EFC5-4699-973E-C87EEADFB560}" type="parTrans" cxnId="{EFC0056E-FBB3-4876-9866-F3D178D3CBEB}">
      <dgm:prSet/>
      <dgm:spPr/>
      <dgm:t>
        <a:bodyPr/>
        <a:lstStyle/>
        <a:p>
          <a:endParaRPr lang="es-MX"/>
        </a:p>
      </dgm:t>
    </dgm:pt>
    <dgm:pt modelId="{A406D11F-5818-42C6-B95E-EBEE81768C40}" type="sibTrans" cxnId="{EFC0056E-FBB3-4876-9866-F3D178D3CBEB}">
      <dgm:prSet/>
      <dgm:spPr/>
      <dgm:t>
        <a:bodyPr/>
        <a:lstStyle/>
        <a:p>
          <a:endParaRPr lang="es-MX"/>
        </a:p>
      </dgm:t>
    </dgm:pt>
    <dgm:pt modelId="{1E2F3A1A-8C03-4CBA-8F9A-C98E0A5D6793}">
      <dgm:prSet phldrT="[Texto]"/>
      <dgm:spPr>
        <a:solidFill>
          <a:srgbClr val="B38E5D"/>
        </a:solidFill>
      </dgm:spPr>
      <dgm:t>
        <a:bodyPr/>
        <a:lstStyle/>
        <a:p>
          <a:r>
            <a:rPr lang="es-MX" dirty="0">
              <a:latin typeface="Montserrat SemiBold" panose="00000700000000000000" pitchFamily="2" charset="0"/>
            </a:rPr>
            <a:t>Se inicia investigación</a:t>
          </a:r>
        </a:p>
      </dgm:t>
    </dgm:pt>
    <dgm:pt modelId="{6C08929C-8643-4AFC-8D18-BE87EFAF2F1C}" type="parTrans" cxnId="{148AB416-8ED0-4D4A-99A0-4674F5A5001B}">
      <dgm:prSet/>
      <dgm:spPr/>
      <dgm:t>
        <a:bodyPr/>
        <a:lstStyle/>
        <a:p>
          <a:endParaRPr lang="es-MX"/>
        </a:p>
      </dgm:t>
    </dgm:pt>
    <dgm:pt modelId="{ADC27397-AD31-4677-ABC0-8A13EC4E4654}" type="sibTrans" cxnId="{148AB416-8ED0-4D4A-99A0-4674F5A5001B}">
      <dgm:prSet/>
      <dgm:spPr/>
      <dgm:t>
        <a:bodyPr/>
        <a:lstStyle/>
        <a:p>
          <a:endParaRPr lang="es-MX"/>
        </a:p>
      </dgm:t>
    </dgm:pt>
    <dgm:pt modelId="{03362F7A-F18F-415F-A19D-45B0397DC71F}">
      <dgm:prSet phldrT="[Texto]" custT="1"/>
      <dgm:spPr>
        <a:solidFill>
          <a:srgbClr val="9F2241">
            <a:alpha val="90000"/>
          </a:srgbClr>
        </a:solidFill>
      </dgm:spPr>
      <dgm:t>
        <a:bodyPr anchor="ctr"/>
        <a:lstStyle/>
        <a:p>
          <a:pPr>
            <a:buFontTx/>
            <a:buNone/>
          </a:pPr>
          <a:r>
            <a:rPr lang="es-MX" sz="1800" dirty="0">
              <a:solidFill>
                <a:schemeClr val="bg1"/>
              </a:solidFill>
              <a:latin typeface="Montserrat SemiBold" panose="00000700000000000000" pitchFamily="2" charset="0"/>
            </a:rPr>
            <a:t>Caso contrario</a:t>
          </a:r>
        </a:p>
      </dgm:t>
    </dgm:pt>
    <dgm:pt modelId="{DA076DC8-AD52-4A3C-B5AD-0F6455794096}" type="parTrans" cxnId="{2F5D738D-FE5D-4DAE-BADD-9935C99153E5}">
      <dgm:prSet/>
      <dgm:spPr/>
      <dgm:t>
        <a:bodyPr/>
        <a:lstStyle/>
        <a:p>
          <a:endParaRPr lang="es-MX"/>
        </a:p>
      </dgm:t>
    </dgm:pt>
    <dgm:pt modelId="{66D0C6E3-9EB2-40A4-A468-6F989299591C}" type="sibTrans" cxnId="{2F5D738D-FE5D-4DAE-BADD-9935C99153E5}">
      <dgm:prSet/>
      <dgm:spPr/>
      <dgm:t>
        <a:bodyPr/>
        <a:lstStyle/>
        <a:p>
          <a:endParaRPr lang="es-MX"/>
        </a:p>
      </dgm:t>
    </dgm:pt>
    <dgm:pt modelId="{9FCC811D-08E1-4E86-9E57-E2A136ECA319}">
      <dgm:prSet phldrT="[Texto]" custT="1"/>
      <dgm:spPr>
        <a:solidFill>
          <a:srgbClr val="9F2241">
            <a:alpha val="90000"/>
          </a:srgbClr>
        </a:solidFill>
      </dgm:spPr>
      <dgm:t>
        <a:bodyPr anchor="ctr"/>
        <a:lstStyle/>
        <a:p>
          <a:pPr>
            <a:buFontTx/>
            <a:buNone/>
          </a:pPr>
          <a:r>
            <a:rPr lang="es-MX" sz="1800" dirty="0">
              <a:solidFill>
                <a:schemeClr val="bg1"/>
              </a:solidFill>
              <a:latin typeface="Montserrat SemiBold" panose="00000700000000000000" pitchFamily="2" charset="0"/>
            </a:rPr>
            <a:t>No existe anomalía</a:t>
          </a:r>
        </a:p>
      </dgm:t>
    </dgm:pt>
    <dgm:pt modelId="{E842B13C-D804-4B17-8198-DBC4E4A58576}" type="parTrans" cxnId="{1DE1C959-5C5B-481E-88A5-EA400C5C2968}">
      <dgm:prSet/>
      <dgm:spPr/>
      <dgm:t>
        <a:bodyPr/>
        <a:lstStyle/>
        <a:p>
          <a:endParaRPr lang="es-MX"/>
        </a:p>
      </dgm:t>
    </dgm:pt>
    <dgm:pt modelId="{EE89C69E-2331-444D-97ED-0D6B717DC7A7}" type="sibTrans" cxnId="{1DE1C959-5C5B-481E-88A5-EA400C5C2968}">
      <dgm:prSet/>
      <dgm:spPr/>
      <dgm:t>
        <a:bodyPr/>
        <a:lstStyle/>
        <a:p>
          <a:endParaRPr lang="es-MX"/>
        </a:p>
      </dgm:t>
    </dgm:pt>
    <dgm:pt modelId="{B343CB4E-9E5F-4838-A86F-4FA1161B9C20}" type="pres">
      <dgm:prSet presAssocID="{FFD8C30E-D8BC-4C33-BCC7-F6AD327893C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7D46B68-B0C8-498E-9147-8E4265C04353}" type="pres">
      <dgm:prSet presAssocID="{9923994B-4CA8-4415-B271-DDD3EF860C02}" presName="linNode" presStyleCnt="0"/>
      <dgm:spPr/>
    </dgm:pt>
    <dgm:pt modelId="{3EB4B8B3-6DF5-4B00-922F-D3EFBE9DB195}" type="pres">
      <dgm:prSet presAssocID="{9923994B-4CA8-4415-B271-DDD3EF860C02}" presName="parentShp" presStyleLbl="node1" presStyleIdx="0" presStyleCnt="2" custLinFactNeighborX="89614" custLinFactNeighborY="22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50DC3A-CA3E-4B2E-BEF1-548950FD854E}" type="pres">
      <dgm:prSet presAssocID="{9923994B-4CA8-4415-B271-DDD3EF860C02}" presName="childShp" presStyleLbl="bgAccFollowNode1" presStyleIdx="0" presStyleCnt="2" custScaleX="83961" custScaleY="64617" custLinFactX="-721" custLinFactNeighborX="-100000" custLinFactNeighborY="22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99FEE4-1DE4-4DB2-8C54-3BCCED60A8A1}" type="pres">
      <dgm:prSet presAssocID="{A406D11F-5818-42C6-B95E-EBEE81768C40}" presName="spacing" presStyleCnt="0"/>
      <dgm:spPr/>
    </dgm:pt>
    <dgm:pt modelId="{EB7295CF-72EE-4722-85B8-4C0143B39FFA}" type="pres">
      <dgm:prSet presAssocID="{1E2F3A1A-8C03-4CBA-8F9A-C98E0A5D6793}" presName="linNode" presStyleCnt="0"/>
      <dgm:spPr/>
    </dgm:pt>
    <dgm:pt modelId="{FA838F1A-A6F2-4631-8F44-70CEDCD42A24}" type="pres">
      <dgm:prSet presAssocID="{1E2F3A1A-8C03-4CBA-8F9A-C98E0A5D6793}" presName="parentShp" presStyleLbl="node1" presStyleIdx="1" presStyleCnt="2" custLinFactNeighborX="99551" custLinFactNeighborY="24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605AF2-01CA-4C94-A670-2CDFBEA4DEA5}" type="pres">
      <dgm:prSet presAssocID="{1E2F3A1A-8C03-4CBA-8F9A-C98E0A5D6793}" presName="childShp" presStyleLbl="bgAccFollowNode1" presStyleIdx="1" presStyleCnt="2" custScaleX="83961" custScaleY="67729" custLinFactX="-721" custLinFactNeighborX="-100000" custLinFactNeighborY="-45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FC0056E-FBB3-4876-9866-F3D178D3CBEB}" srcId="{FFD8C30E-D8BC-4C33-BCC7-F6AD327893CB}" destId="{9923994B-4CA8-4415-B271-DDD3EF860C02}" srcOrd="0" destOrd="0" parTransId="{4F51F16A-EFC5-4699-973E-C87EEADFB560}" sibTransId="{A406D11F-5818-42C6-B95E-EBEE81768C40}"/>
    <dgm:cxn modelId="{1DE1C959-5C5B-481E-88A5-EA400C5C2968}" srcId="{9923994B-4CA8-4415-B271-DDD3EF860C02}" destId="{9FCC811D-08E1-4E86-9E57-E2A136ECA319}" srcOrd="0" destOrd="0" parTransId="{E842B13C-D804-4B17-8198-DBC4E4A58576}" sibTransId="{EE89C69E-2331-444D-97ED-0D6B717DC7A7}"/>
    <dgm:cxn modelId="{148AB416-8ED0-4D4A-99A0-4674F5A5001B}" srcId="{FFD8C30E-D8BC-4C33-BCC7-F6AD327893CB}" destId="{1E2F3A1A-8C03-4CBA-8F9A-C98E0A5D6793}" srcOrd="1" destOrd="0" parTransId="{6C08929C-8643-4AFC-8D18-BE87EFAF2F1C}" sibTransId="{ADC27397-AD31-4677-ABC0-8A13EC4E4654}"/>
    <dgm:cxn modelId="{2EA75460-7566-489A-B914-DF1064E3A7DB}" type="presOf" srcId="{9FCC811D-08E1-4E86-9E57-E2A136ECA319}" destId="{5650DC3A-CA3E-4B2E-BEF1-548950FD854E}" srcOrd="0" destOrd="0" presId="urn:microsoft.com/office/officeart/2005/8/layout/vList6"/>
    <dgm:cxn modelId="{2F5D738D-FE5D-4DAE-BADD-9935C99153E5}" srcId="{1E2F3A1A-8C03-4CBA-8F9A-C98E0A5D6793}" destId="{03362F7A-F18F-415F-A19D-45B0397DC71F}" srcOrd="0" destOrd="0" parTransId="{DA076DC8-AD52-4A3C-B5AD-0F6455794096}" sibTransId="{66D0C6E3-9EB2-40A4-A468-6F989299591C}"/>
    <dgm:cxn modelId="{E1DA5C9D-8034-4224-99F9-1D2CAD00C734}" type="presOf" srcId="{03362F7A-F18F-415F-A19D-45B0397DC71F}" destId="{9A605AF2-01CA-4C94-A670-2CDFBEA4DEA5}" srcOrd="0" destOrd="0" presId="urn:microsoft.com/office/officeart/2005/8/layout/vList6"/>
    <dgm:cxn modelId="{A91E6CC8-9C69-4075-A7D9-241E2D1C49E5}" type="presOf" srcId="{FFD8C30E-D8BC-4C33-BCC7-F6AD327893CB}" destId="{B343CB4E-9E5F-4838-A86F-4FA1161B9C20}" srcOrd="0" destOrd="0" presId="urn:microsoft.com/office/officeart/2005/8/layout/vList6"/>
    <dgm:cxn modelId="{2ACB3BE7-005E-4F3C-9674-04A4C14972F6}" type="presOf" srcId="{1E2F3A1A-8C03-4CBA-8F9A-C98E0A5D6793}" destId="{FA838F1A-A6F2-4631-8F44-70CEDCD42A24}" srcOrd="0" destOrd="0" presId="urn:microsoft.com/office/officeart/2005/8/layout/vList6"/>
    <dgm:cxn modelId="{E1E8AB20-E9CD-4430-940E-DD391BA9266E}" type="presOf" srcId="{9923994B-4CA8-4415-B271-DDD3EF860C02}" destId="{3EB4B8B3-6DF5-4B00-922F-D3EFBE9DB195}" srcOrd="0" destOrd="0" presId="urn:microsoft.com/office/officeart/2005/8/layout/vList6"/>
    <dgm:cxn modelId="{6E46D99A-C73F-4ED3-8351-66346D16BCAA}" type="presParOf" srcId="{B343CB4E-9E5F-4838-A86F-4FA1161B9C20}" destId="{47D46B68-B0C8-498E-9147-8E4265C04353}" srcOrd="0" destOrd="0" presId="urn:microsoft.com/office/officeart/2005/8/layout/vList6"/>
    <dgm:cxn modelId="{D9574BB3-5104-4920-A9C8-E852B19E0885}" type="presParOf" srcId="{47D46B68-B0C8-498E-9147-8E4265C04353}" destId="{3EB4B8B3-6DF5-4B00-922F-D3EFBE9DB195}" srcOrd="0" destOrd="0" presId="urn:microsoft.com/office/officeart/2005/8/layout/vList6"/>
    <dgm:cxn modelId="{4EE2C1C2-04C4-4C09-892E-791735095943}" type="presParOf" srcId="{47D46B68-B0C8-498E-9147-8E4265C04353}" destId="{5650DC3A-CA3E-4B2E-BEF1-548950FD854E}" srcOrd="1" destOrd="0" presId="urn:microsoft.com/office/officeart/2005/8/layout/vList6"/>
    <dgm:cxn modelId="{38E09D3B-4B5F-44D0-92B0-03CC376C9D4C}" type="presParOf" srcId="{B343CB4E-9E5F-4838-A86F-4FA1161B9C20}" destId="{E399FEE4-1DE4-4DB2-8C54-3BCCED60A8A1}" srcOrd="1" destOrd="0" presId="urn:microsoft.com/office/officeart/2005/8/layout/vList6"/>
    <dgm:cxn modelId="{B2142F8B-4339-437A-A6E0-9BC8A3C27D52}" type="presParOf" srcId="{B343CB4E-9E5F-4838-A86F-4FA1161B9C20}" destId="{EB7295CF-72EE-4722-85B8-4C0143B39FFA}" srcOrd="2" destOrd="0" presId="urn:microsoft.com/office/officeart/2005/8/layout/vList6"/>
    <dgm:cxn modelId="{2E303AAA-9959-438B-A1C3-2A0DDCC70158}" type="presParOf" srcId="{EB7295CF-72EE-4722-85B8-4C0143B39FFA}" destId="{FA838F1A-A6F2-4631-8F44-70CEDCD42A24}" srcOrd="0" destOrd="0" presId="urn:microsoft.com/office/officeart/2005/8/layout/vList6"/>
    <dgm:cxn modelId="{A8D92B9C-7682-4B2E-8AEF-0A30CAA6121C}" type="presParOf" srcId="{EB7295CF-72EE-4722-85B8-4C0143B39FFA}" destId="{9A605AF2-01CA-4C94-A670-2CDFBEA4DEA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BDA1065-8C0C-4B30-9758-BDAF0871E480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2159BE7-7D7F-4491-B0DF-569511567F04}">
      <dgm:prSet phldrT="[Texto]"/>
      <dgm:spPr/>
      <dgm:t>
        <a:bodyPr/>
        <a:lstStyle/>
        <a:p>
          <a:r>
            <a:rPr lang="es-MX" sz="1800" dirty="0">
              <a:latin typeface="Montserrat SemiBold" panose="00000700000000000000" pitchFamily="2" charset="0"/>
            </a:rPr>
            <a:t>El término desproporción solo se encuentra en art. 41 LGRA</a:t>
          </a:r>
          <a:endParaRPr lang="es-MX" dirty="0"/>
        </a:p>
      </dgm:t>
    </dgm:pt>
    <dgm:pt modelId="{48A00B59-184B-4278-A16D-23906FEE1C88}" type="parTrans" cxnId="{D974509D-DE45-4220-B54F-54CCF05C76A8}">
      <dgm:prSet/>
      <dgm:spPr/>
      <dgm:t>
        <a:bodyPr/>
        <a:lstStyle/>
        <a:p>
          <a:endParaRPr lang="es-MX"/>
        </a:p>
      </dgm:t>
    </dgm:pt>
    <dgm:pt modelId="{B9CEF7F2-9231-4BCB-8B3A-8294804641C6}" type="sibTrans" cxnId="{D974509D-DE45-4220-B54F-54CCF05C76A8}">
      <dgm:prSet/>
      <dgm:spPr/>
      <dgm:t>
        <a:bodyPr/>
        <a:lstStyle/>
        <a:p>
          <a:endParaRPr lang="es-MX"/>
        </a:p>
      </dgm:t>
    </dgm:pt>
    <dgm:pt modelId="{CC237C47-B490-4364-BBE6-A141B1682EDA}">
      <dgm:prSet phldrT="[Texto]" custT="1"/>
      <dgm:spPr>
        <a:ln>
          <a:solidFill>
            <a:srgbClr val="691C32"/>
          </a:solidFill>
        </a:ln>
      </dgm:spPr>
      <dgm:t>
        <a:bodyPr/>
        <a:lstStyle/>
        <a:p>
          <a:pPr algn="just"/>
          <a:r>
            <a:rPr kumimoji="0" lang="es-MX" sz="16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0"/>
            </a:rPr>
            <a:t>No existe directriz que </a:t>
          </a:r>
          <a:r>
            <a:rPr kumimoji="0" lang="es-MX" sz="16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0"/>
            </a:rPr>
            <a:t>distinga lo </a:t>
          </a:r>
          <a:r>
            <a:rPr kumimoji="0" lang="es-MX" sz="16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0"/>
            </a:rPr>
            <a:t>de desproporcionado en el incremento del patrimonio de un servidor público</a:t>
          </a:r>
          <a:endParaRPr lang="es-MX" sz="1600" dirty="0">
            <a:latin typeface="Montserrat SemiBold" panose="00000700000000000000" pitchFamily="2" charset="0"/>
          </a:endParaRPr>
        </a:p>
      </dgm:t>
    </dgm:pt>
    <dgm:pt modelId="{CF4C62D9-E35A-4E50-9297-62B2C5EF7035}" type="parTrans" cxnId="{FC80273F-FC0D-43F7-81A4-F7F0856801D8}">
      <dgm:prSet/>
      <dgm:spPr/>
      <dgm:t>
        <a:bodyPr/>
        <a:lstStyle/>
        <a:p>
          <a:endParaRPr lang="es-MX"/>
        </a:p>
      </dgm:t>
    </dgm:pt>
    <dgm:pt modelId="{30F48240-F7B0-40CC-BAA9-FB72589A26E4}" type="sibTrans" cxnId="{FC80273F-FC0D-43F7-81A4-F7F0856801D8}">
      <dgm:prSet/>
      <dgm:spPr/>
      <dgm:t>
        <a:bodyPr/>
        <a:lstStyle/>
        <a:p>
          <a:endParaRPr lang="es-MX"/>
        </a:p>
      </dgm:t>
    </dgm:pt>
    <dgm:pt modelId="{DF394D35-7D0F-40C3-94C0-4AA4A121D104}">
      <dgm:prSet phldrT="[Texto]"/>
      <dgm:spPr>
        <a:ln>
          <a:solidFill>
            <a:srgbClr val="691C32"/>
          </a:solidFill>
        </a:ln>
      </dgm:spPr>
      <dgm:t>
        <a:bodyPr/>
        <a:lstStyle/>
        <a:p>
          <a:endParaRPr lang="es-MX" sz="1300" dirty="0"/>
        </a:p>
      </dgm:t>
    </dgm:pt>
    <dgm:pt modelId="{05BB53A9-6F97-400E-BF2C-35FC2DEDF21D}" type="parTrans" cxnId="{5A25144B-CCE7-41CE-A83C-FD6BB57695E0}">
      <dgm:prSet/>
      <dgm:spPr/>
      <dgm:t>
        <a:bodyPr/>
        <a:lstStyle/>
        <a:p>
          <a:endParaRPr lang="es-MX"/>
        </a:p>
      </dgm:t>
    </dgm:pt>
    <dgm:pt modelId="{F1B54CBA-AECB-43EA-9953-7F17DFD37A26}" type="sibTrans" cxnId="{5A25144B-CCE7-41CE-A83C-FD6BB57695E0}">
      <dgm:prSet/>
      <dgm:spPr/>
      <dgm:t>
        <a:bodyPr/>
        <a:lstStyle/>
        <a:p>
          <a:endParaRPr lang="es-MX"/>
        </a:p>
      </dgm:t>
    </dgm:pt>
    <dgm:pt modelId="{73063C8C-400B-40CB-8553-83E90D6D7424}">
      <dgm:prSet custT="1"/>
      <dgm:spPr>
        <a:ln>
          <a:solidFill>
            <a:srgbClr val="691C32"/>
          </a:solidFill>
        </a:ln>
      </dgm:spPr>
      <dgm:t>
        <a:bodyPr/>
        <a:lstStyle/>
        <a:p>
          <a:r>
            <a:rPr kumimoji="0" lang="es-MX" sz="16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0"/>
            </a:rPr>
            <a:t>Cualquier incremento detectado </a:t>
          </a:r>
          <a:r>
            <a:rPr kumimoji="0" lang="es-MX" sz="16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0"/>
            </a:rPr>
            <a:t>es </a:t>
          </a:r>
          <a:r>
            <a:rPr kumimoji="0" lang="es-MX" sz="16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0"/>
            </a:rPr>
            <a:t>“desproporcionado”</a:t>
          </a:r>
          <a:endParaRPr lang="es-MX" sz="1600" dirty="0"/>
        </a:p>
      </dgm:t>
    </dgm:pt>
    <dgm:pt modelId="{40098228-E7B7-4AAB-BF33-F147EB0AD337}" type="parTrans" cxnId="{02539E51-7B1A-47C1-B95D-39CA3E6A562F}">
      <dgm:prSet/>
      <dgm:spPr/>
      <dgm:t>
        <a:bodyPr/>
        <a:lstStyle/>
        <a:p>
          <a:endParaRPr lang="es-MX"/>
        </a:p>
      </dgm:t>
    </dgm:pt>
    <dgm:pt modelId="{2BAB6486-FA1D-4E5F-9D2F-7C74B4117793}" type="sibTrans" cxnId="{02539E51-7B1A-47C1-B95D-39CA3E6A562F}">
      <dgm:prSet/>
      <dgm:spPr/>
      <dgm:t>
        <a:bodyPr/>
        <a:lstStyle/>
        <a:p>
          <a:endParaRPr lang="es-MX"/>
        </a:p>
      </dgm:t>
    </dgm:pt>
    <dgm:pt modelId="{171D563C-D708-45FE-92B2-55944E849A98}">
      <dgm:prSet phldrT="[Texto]" custT="1"/>
      <dgm:spPr/>
      <dgm:t>
        <a:bodyPr/>
        <a:lstStyle/>
        <a:p>
          <a:pPr algn="just"/>
          <a:endParaRPr lang="es-MX" sz="1600" dirty="0"/>
        </a:p>
      </dgm:t>
    </dgm:pt>
    <dgm:pt modelId="{41AEFACA-9680-4E3F-958E-689EDF151DB2}" type="sibTrans" cxnId="{2495E839-1229-42FD-9A49-61C0BBEF15BC}">
      <dgm:prSet/>
      <dgm:spPr/>
      <dgm:t>
        <a:bodyPr/>
        <a:lstStyle/>
        <a:p>
          <a:endParaRPr lang="es-MX"/>
        </a:p>
      </dgm:t>
    </dgm:pt>
    <dgm:pt modelId="{D703AD53-DF80-43D6-B56B-6BD931182962}" type="parTrans" cxnId="{2495E839-1229-42FD-9A49-61C0BBEF15BC}">
      <dgm:prSet/>
      <dgm:spPr/>
      <dgm:t>
        <a:bodyPr/>
        <a:lstStyle/>
        <a:p>
          <a:endParaRPr lang="es-MX"/>
        </a:p>
      </dgm:t>
    </dgm:pt>
    <dgm:pt modelId="{9E392636-AADE-4A13-A91F-AF4BF0101B4B}" type="pres">
      <dgm:prSet presAssocID="{BBDA1065-8C0C-4B30-9758-BDAF0871E48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6C3B0A55-4B72-4733-9325-7FB0CA4EC7B3}" type="pres">
      <dgm:prSet presAssocID="{72159BE7-7D7F-4491-B0DF-569511567F04}" presName="parenttextcomposite" presStyleCnt="0"/>
      <dgm:spPr/>
    </dgm:pt>
    <dgm:pt modelId="{B57110A5-7D4C-4A51-A00C-6E9D2F9A17C4}" type="pres">
      <dgm:prSet presAssocID="{72159BE7-7D7F-4491-B0DF-569511567F04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C526E5-AB74-451C-96E3-6487C14BBF6C}" type="pres">
      <dgm:prSet presAssocID="{72159BE7-7D7F-4491-B0DF-569511567F04}" presName="composite" presStyleCnt="0"/>
      <dgm:spPr/>
    </dgm:pt>
    <dgm:pt modelId="{4D049010-6176-434C-B48D-05C39409F2F2}" type="pres">
      <dgm:prSet presAssocID="{72159BE7-7D7F-4491-B0DF-569511567F04}" presName="chevron1" presStyleLbl="alignNode1" presStyleIdx="0" presStyleCnt="14" custLinFactNeighborX="-7072" custLinFactNeighborY="2"/>
      <dgm:spPr>
        <a:solidFill>
          <a:srgbClr val="D4C19C"/>
        </a:solidFill>
        <a:ln>
          <a:solidFill>
            <a:srgbClr val="691C32"/>
          </a:solidFill>
        </a:ln>
      </dgm:spPr>
    </dgm:pt>
    <dgm:pt modelId="{90A4A43C-CBB8-4163-A0CA-2328A0A080EA}" type="pres">
      <dgm:prSet presAssocID="{72159BE7-7D7F-4491-B0DF-569511567F04}" presName="chevron2" presStyleLbl="alignNode1" presStyleIdx="1" presStyleCnt="14"/>
      <dgm:spPr>
        <a:solidFill>
          <a:srgbClr val="691C32"/>
        </a:solidFill>
        <a:ln>
          <a:solidFill>
            <a:srgbClr val="691C32"/>
          </a:solidFill>
        </a:ln>
      </dgm:spPr>
    </dgm:pt>
    <dgm:pt modelId="{6071CC13-0B75-4A32-A6B4-DD1A9393E1B7}" type="pres">
      <dgm:prSet presAssocID="{72159BE7-7D7F-4491-B0DF-569511567F04}" presName="chevron3" presStyleLbl="alignNode1" presStyleIdx="2" presStyleCnt="14"/>
      <dgm:spPr>
        <a:solidFill>
          <a:srgbClr val="9F2241"/>
        </a:solidFill>
        <a:ln>
          <a:solidFill>
            <a:srgbClr val="691C32"/>
          </a:solidFill>
        </a:ln>
      </dgm:spPr>
    </dgm:pt>
    <dgm:pt modelId="{5A88B726-EB8C-401A-85BC-42BD1BE11491}" type="pres">
      <dgm:prSet presAssocID="{72159BE7-7D7F-4491-B0DF-569511567F04}" presName="chevron4" presStyleLbl="alignNode1" presStyleIdx="3" presStyleCnt="14"/>
      <dgm:spPr>
        <a:solidFill>
          <a:srgbClr val="B38E5D"/>
        </a:solidFill>
        <a:ln>
          <a:solidFill>
            <a:srgbClr val="691C32"/>
          </a:solidFill>
        </a:ln>
      </dgm:spPr>
    </dgm:pt>
    <dgm:pt modelId="{1118B18F-76B1-4F13-BBE0-78CB13A54549}" type="pres">
      <dgm:prSet presAssocID="{72159BE7-7D7F-4491-B0DF-569511567F04}" presName="chevron5" presStyleLbl="alignNode1" presStyleIdx="4" presStyleCnt="14"/>
      <dgm:spPr>
        <a:solidFill>
          <a:srgbClr val="D4C19C"/>
        </a:solidFill>
        <a:ln>
          <a:solidFill>
            <a:srgbClr val="691C32"/>
          </a:solidFill>
        </a:ln>
      </dgm:spPr>
    </dgm:pt>
    <dgm:pt modelId="{BA3C84CB-9D89-4650-A7D6-F94FECD4445E}" type="pres">
      <dgm:prSet presAssocID="{72159BE7-7D7F-4491-B0DF-569511567F04}" presName="chevron6" presStyleLbl="alignNode1" presStyleIdx="5" presStyleCnt="14"/>
      <dgm:spPr>
        <a:solidFill>
          <a:srgbClr val="691C32"/>
        </a:solidFill>
        <a:ln>
          <a:solidFill>
            <a:srgbClr val="691C32"/>
          </a:solidFill>
        </a:ln>
      </dgm:spPr>
    </dgm:pt>
    <dgm:pt modelId="{30904CA5-8120-494D-A11F-EF9E86018564}" type="pres">
      <dgm:prSet presAssocID="{72159BE7-7D7F-4491-B0DF-569511567F04}" presName="chevron7" presStyleLbl="alignNode1" presStyleIdx="6" presStyleCnt="14"/>
      <dgm:spPr>
        <a:solidFill>
          <a:srgbClr val="9F2241"/>
        </a:solidFill>
        <a:ln>
          <a:solidFill>
            <a:srgbClr val="691C32"/>
          </a:solidFill>
        </a:ln>
      </dgm:spPr>
    </dgm:pt>
    <dgm:pt modelId="{0215E032-D936-453F-8F28-7F8CFE378459}" type="pres">
      <dgm:prSet presAssocID="{72159BE7-7D7F-4491-B0DF-569511567F04}" presName="childtext" presStyleLbl="solidFgAcc1" presStyleIdx="0" presStyleCnt="2" custScaleX="101063" custScaleY="58981" custLinFactNeighborY="155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CC0B59-2776-45EB-97A3-F40E7F2270DA}" type="pres">
      <dgm:prSet presAssocID="{B9CEF7F2-9231-4BCB-8B3A-8294804641C6}" presName="sibTrans" presStyleCnt="0"/>
      <dgm:spPr/>
    </dgm:pt>
    <dgm:pt modelId="{5ECABBA2-C004-4685-B273-84A0CBF0F83B}" type="pres">
      <dgm:prSet presAssocID="{171D563C-D708-45FE-92B2-55944E849A98}" presName="parenttextcomposite" presStyleCnt="0"/>
      <dgm:spPr/>
    </dgm:pt>
    <dgm:pt modelId="{8A73F63C-7E74-4B06-A5E9-C76B2C0B67CA}" type="pres">
      <dgm:prSet presAssocID="{171D563C-D708-45FE-92B2-55944E849A98}" presName="parenttext" presStyleLbl="revTx" presStyleIdx="1" presStyleCnt="2" custScaleX="92506" custScaleY="70789" custLinFactNeighborY="-1613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4B6AE1-C95C-4216-8B46-40D4EB71DE62}" type="pres">
      <dgm:prSet presAssocID="{171D563C-D708-45FE-92B2-55944E849A98}" presName="composite" presStyleCnt="0"/>
      <dgm:spPr/>
    </dgm:pt>
    <dgm:pt modelId="{B199AFC4-79FC-4C21-8C5B-4DAE0CF343FB}" type="pres">
      <dgm:prSet presAssocID="{171D563C-D708-45FE-92B2-55944E849A98}" presName="chevron1" presStyleLbl="alignNode1" presStyleIdx="7" presStyleCnt="14"/>
      <dgm:spPr>
        <a:solidFill>
          <a:srgbClr val="691C32"/>
        </a:solidFill>
        <a:ln>
          <a:solidFill>
            <a:srgbClr val="691C32"/>
          </a:solidFill>
        </a:ln>
      </dgm:spPr>
    </dgm:pt>
    <dgm:pt modelId="{4D923A36-6A2D-4EA5-A5A7-C6B7FED54BE8}" type="pres">
      <dgm:prSet presAssocID="{171D563C-D708-45FE-92B2-55944E849A98}" presName="chevron2" presStyleLbl="alignNode1" presStyleIdx="8" presStyleCnt="14"/>
      <dgm:spPr>
        <a:solidFill>
          <a:srgbClr val="9F2241"/>
        </a:solidFill>
        <a:ln>
          <a:solidFill>
            <a:srgbClr val="691C32"/>
          </a:solidFill>
        </a:ln>
      </dgm:spPr>
    </dgm:pt>
    <dgm:pt modelId="{03542B8C-63DE-4E74-A8F5-E4BDD20C0A70}" type="pres">
      <dgm:prSet presAssocID="{171D563C-D708-45FE-92B2-55944E849A98}" presName="chevron3" presStyleLbl="alignNode1" presStyleIdx="9" presStyleCnt="14"/>
      <dgm:spPr>
        <a:solidFill>
          <a:srgbClr val="B38E5D"/>
        </a:solidFill>
        <a:ln>
          <a:solidFill>
            <a:srgbClr val="691C32"/>
          </a:solidFill>
        </a:ln>
      </dgm:spPr>
    </dgm:pt>
    <dgm:pt modelId="{B75CDA94-92CE-4C82-B8C2-46B27CC4582D}" type="pres">
      <dgm:prSet presAssocID="{171D563C-D708-45FE-92B2-55944E849A98}" presName="chevron4" presStyleLbl="alignNode1" presStyleIdx="10" presStyleCnt="14"/>
      <dgm:spPr>
        <a:solidFill>
          <a:srgbClr val="D4C19C"/>
        </a:solidFill>
      </dgm:spPr>
    </dgm:pt>
    <dgm:pt modelId="{F5CEE694-F984-4A31-BFFD-878593E87DD8}" type="pres">
      <dgm:prSet presAssocID="{171D563C-D708-45FE-92B2-55944E849A98}" presName="chevron5" presStyleLbl="alignNode1" presStyleIdx="11" presStyleCnt="14"/>
      <dgm:spPr>
        <a:solidFill>
          <a:srgbClr val="691C32"/>
        </a:solidFill>
        <a:ln>
          <a:solidFill>
            <a:srgbClr val="691C32"/>
          </a:solidFill>
        </a:ln>
      </dgm:spPr>
    </dgm:pt>
    <dgm:pt modelId="{5B9119A8-023D-4370-96AA-ABCABB66E35F}" type="pres">
      <dgm:prSet presAssocID="{171D563C-D708-45FE-92B2-55944E849A98}" presName="chevron6" presStyleLbl="alignNode1" presStyleIdx="12" presStyleCnt="14"/>
      <dgm:spPr>
        <a:solidFill>
          <a:srgbClr val="9F2241"/>
        </a:solidFill>
        <a:ln>
          <a:solidFill>
            <a:srgbClr val="691C32"/>
          </a:solidFill>
        </a:ln>
      </dgm:spPr>
    </dgm:pt>
    <dgm:pt modelId="{2B53607E-C6A4-4683-8174-AD4095B64517}" type="pres">
      <dgm:prSet presAssocID="{171D563C-D708-45FE-92B2-55944E849A98}" presName="chevron7" presStyleLbl="alignNode1" presStyleIdx="13" presStyleCnt="14"/>
      <dgm:spPr>
        <a:solidFill>
          <a:srgbClr val="B38E5D"/>
        </a:solidFill>
        <a:ln>
          <a:solidFill>
            <a:srgbClr val="B38E5D"/>
          </a:solidFill>
        </a:ln>
      </dgm:spPr>
    </dgm:pt>
    <dgm:pt modelId="{CBDCCB87-34A3-4FB3-B09A-CEA70D9B001E}" type="pres">
      <dgm:prSet presAssocID="{171D563C-D708-45FE-92B2-55944E849A98}" presName="childtext" presStyleLbl="solidFgAcc1" presStyleIdx="1" presStyleCnt="2" custScaleX="93784" custScaleY="47325" custLinFactNeighborX="2820" custLinFactNeighborY="74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2539E51-7B1A-47C1-B95D-39CA3E6A562F}" srcId="{171D563C-D708-45FE-92B2-55944E849A98}" destId="{73063C8C-400B-40CB-8553-83E90D6D7424}" srcOrd="1" destOrd="0" parTransId="{40098228-E7B7-4AAB-BF33-F147EB0AD337}" sibTransId="{2BAB6486-FA1D-4E5F-9D2F-7C74B4117793}"/>
    <dgm:cxn modelId="{5A25144B-CCE7-41CE-A83C-FD6BB57695E0}" srcId="{171D563C-D708-45FE-92B2-55944E849A98}" destId="{DF394D35-7D0F-40C3-94C0-4AA4A121D104}" srcOrd="0" destOrd="0" parTransId="{05BB53A9-6F97-400E-BF2C-35FC2DEDF21D}" sibTransId="{F1B54CBA-AECB-43EA-9953-7F17DFD37A26}"/>
    <dgm:cxn modelId="{2495E839-1229-42FD-9A49-61C0BBEF15BC}" srcId="{BBDA1065-8C0C-4B30-9758-BDAF0871E480}" destId="{171D563C-D708-45FE-92B2-55944E849A98}" srcOrd="1" destOrd="0" parTransId="{D703AD53-DF80-43D6-B56B-6BD931182962}" sibTransId="{41AEFACA-9680-4E3F-958E-689EDF151DB2}"/>
    <dgm:cxn modelId="{9BB71CB0-2233-4D0B-97DE-BF29F7CF9458}" type="presOf" srcId="{BBDA1065-8C0C-4B30-9758-BDAF0871E480}" destId="{9E392636-AADE-4A13-A91F-AF4BF0101B4B}" srcOrd="0" destOrd="0" presId="urn:microsoft.com/office/officeart/2008/layout/VerticalAccentList"/>
    <dgm:cxn modelId="{FB3BE4E7-E62C-41D1-84D8-D2C0B05300B5}" type="presOf" srcId="{73063C8C-400B-40CB-8553-83E90D6D7424}" destId="{CBDCCB87-34A3-4FB3-B09A-CEA70D9B001E}" srcOrd="0" destOrd="1" presId="urn:microsoft.com/office/officeart/2008/layout/VerticalAccentList"/>
    <dgm:cxn modelId="{B69BBA80-59A8-4B04-A4B9-D312BD84378A}" type="presOf" srcId="{CC237C47-B490-4364-BBE6-A141B1682EDA}" destId="{0215E032-D936-453F-8F28-7F8CFE378459}" srcOrd="0" destOrd="0" presId="urn:microsoft.com/office/officeart/2008/layout/VerticalAccentList"/>
    <dgm:cxn modelId="{D974509D-DE45-4220-B54F-54CCF05C76A8}" srcId="{BBDA1065-8C0C-4B30-9758-BDAF0871E480}" destId="{72159BE7-7D7F-4491-B0DF-569511567F04}" srcOrd="0" destOrd="0" parTransId="{48A00B59-184B-4278-A16D-23906FEE1C88}" sibTransId="{B9CEF7F2-9231-4BCB-8B3A-8294804641C6}"/>
    <dgm:cxn modelId="{0FE80A70-ED4E-407B-A07B-DF720A357D65}" type="presOf" srcId="{171D563C-D708-45FE-92B2-55944E849A98}" destId="{8A73F63C-7E74-4B06-A5E9-C76B2C0B67CA}" srcOrd="0" destOrd="0" presId="urn:microsoft.com/office/officeart/2008/layout/VerticalAccentList"/>
    <dgm:cxn modelId="{FC80273F-FC0D-43F7-81A4-F7F0856801D8}" srcId="{72159BE7-7D7F-4491-B0DF-569511567F04}" destId="{CC237C47-B490-4364-BBE6-A141B1682EDA}" srcOrd="0" destOrd="0" parTransId="{CF4C62D9-E35A-4E50-9297-62B2C5EF7035}" sibTransId="{30F48240-F7B0-40CC-BAA9-FB72589A26E4}"/>
    <dgm:cxn modelId="{D13567A0-098E-4F8F-B3EF-DCA1405A4C35}" type="presOf" srcId="{72159BE7-7D7F-4491-B0DF-569511567F04}" destId="{B57110A5-7D4C-4A51-A00C-6E9D2F9A17C4}" srcOrd="0" destOrd="0" presId="urn:microsoft.com/office/officeart/2008/layout/VerticalAccentList"/>
    <dgm:cxn modelId="{1210AF69-403B-46C1-9E43-33F077C53331}" type="presOf" srcId="{DF394D35-7D0F-40C3-94C0-4AA4A121D104}" destId="{CBDCCB87-34A3-4FB3-B09A-CEA70D9B001E}" srcOrd="0" destOrd="0" presId="urn:microsoft.com/office/officeart/2008/layout/VerticalAccentList"/>
    <dgm:cxn modelId="{67769D62-E5B1-4C16-9B22-DA4DD1639975}" type="presParOf" srcId="{9E392636-AADE-4A13-A91F-AF4BF0101B4B}" destId="{6C3B0A55-4B72-4733-9325-7FB0CA4EC7B3}" srcOrd="0" destOrd="0" presId="urn:microsoft.com/office/officeart/2008/layout/VerticalAccentList"/>
    <dgm:cxn modelId="{AFF3E844-C5BF-4495-97FB-60570435FF92}" type="presParOf" srcId="{6C3B0A55-4B72-4733-9325-7FB0CA4EC7B3}" destId="{B57110A5-7D4C-4A51-A00C-6E9D2F9A17C4}" srcOrd="0" destOrd="0" presId="urn:microsoft.com/office/officeart/2008/layout/VerticalAccentList"/>
    <dgm:cxn modelId="{E36D0D42-4233-4A13-90E2-575D6F7E60FC}" type="presParOf" srcId="{9E392636-AADE-4A13-A91F-AF4BF0101B4B}" destId="{36C526E5-AB74-451C-96E3-6487C14BBF6C}" srcOrd="1" destOrd="0" presId="urn:microsoft.com/office/officeart/2008/layout/VerticalAccentList"/>
    <dgm:cxn modelId="{F017C6A6-3C78-4B5F-ABDC-33DCE853EABF}" type="presParOf" srcId="{36C526E5-AB74-451C-96E3-6487C14BBF6C}" destId="{4D049010-6176-434C-B48D-05C39409F2F2}" srcOrd="0" destOrd="0" presId="urn:microsoft.com/office/officeart/2008/layout/VerticalAccentList"/>
    <dgm:cxn modelId="{F06CFD8F-AE3B-4F2D-BD9D-334C13784E18}" type="presParOf" srcId="{36C526E5-AB74-451C-96E3-6487C14BBF6C}" destId="{90A4A43C-CBB8-4163-A0CA-2328A0A080EA}" srcOrd="1" destOrd="0" presId="urn:microsoft.com/office/officeart/2008/layout/VerticalAccentList"/>
    <dgm:cxn modelId="{EAC8CD82-973F-45AD-9618-85194D8EB82A}" type="presParOf" srcId="{36C526E5-AB74-451C-96E3-6487C14BBF6C}" destId="{6071CC13-0B75-4A32-A6B4-DD1A9393E1B7}" srcOrd="2" destOrd="0" presId="urn:microsoft.com/office/officeart/2008/layout/VerticalAccentList"/>
    <dgm:cxn modelId="{B1EDE1C3-BDE2-4F74-9ACA-6F217364E707}" type="presParOf" srcId="{36C526E5-AB74-451C-96E3-6487C14BBF6C}" destId="{5A88B726-EB8C-401A-85BC-42BD1BE11491}" srcOrd="3" destOrd="0" presId="urn:microsoft.com/office/officeart/2008/layout/VerticalAccentList"/>
    <dgm:cxn modelId="{6527D5DB-F94B-40A4-AEED-EDC1B6DF4CBD}" type="presParOf" srcId="{36C526E5-AB74-451C-96E3-6487C14BBF6C}" destId="{1118B18F-76B1-4F13-BBE0-78CB13A54549}" srcOrd="4" destOrd="0" presId="urn:microsoft.com/office/officeart/2008/layout/VerticalAccentList"/>
    <dgm:cxn modelId="{3E86DBF6-3C4A-4D32-B3FA-6AD60E5E8E11}" type="presParOf" srcId="{36C526E5-AB74-451C-96E3-6487C14BBF6C}" destId="{BA3C84CB-9D89-4650-A7D6-F94FECD4445E}" srcOrd="5" destOrd="0" presId="urn:microsoft.com/office/officeart/2008/layout/VerticalAccentList"/>
    <dgm:cxn modelId="{17AE6A0A-5D87-4E9B-A0EC-F25983D1C321}" type="presParOf" srcId="{36C526E5-AB74-451C-96E3-6487C14BBF6C}" destId="{30904CA5-8120-494D-A11F-EF9E86018564}" srcOrd="6" destOrd="0" presId="urn:microsoft.com/office/officeart/2008/layout/VerticalAccentList"/>
    <dgm:cxn modelId="{273F7720-0569-442D-8F71-2CE4455E6D74}" type="presParOf" srcId="{36C526E5-AB74-451C-96E3-6487C14BBF6C}" destId="{0215E032-D936-453F-8F28-7F8CFE378459}" srcOrd="7" destOrd="0" presId="urn:microsoft.com/office/officeart/2008/layout/VerticalAccentList"/>
    <dgm:cxn modelId="{35C8CF8E-57EB-4C33-AB6E-54C45A77F187}" type="presParOf" srcId="{9E392636-AADE-4A13-A91F-AF4BF0101B4B}" destId="{87CC0B59-2776-45EB-97A3-F40E7F2270DA}" srcOrd="2" destOrd="0" presId="urn:microsoft.com/office/officeart/2008/layout/VerticalAccentList"/>
    <dgm:cxn modelId="{1C914838-87C5-46D6-AC38-BFDD205528F5}" type="presParOf" srcId="{9E392636-AADE-4A13-A91F-AF4BF0101B4B}" destId="{5ECABBA2-C004-4685-B273-84A0CBF0F83B}" srcOrd="3" destOrd="0" presId="urn:microsoft.com/office/officeart/2008/layout/VerticalAccentList"/>
    <dgm:cxn modelId="{94251638-D970-4783-9E60-FAA4B85C29A8}" type="presParOf" srcId="{5ECABBA2-C004-4685-B273-84A0CBF0F83B}" destId="{8A73F63C-7E74-4B06-A5E9-C76B2C0B67CA}" srcOrd="0" destOrd="0" presId="urn:microsoft.com/office/officeart/2008/layout/VerticalAccentList"/>
    <dgm:cxn modelId="{6B74120A-B668-4A35-8A68-A7A4C2C8B4B1}" type="presParOf" srcId="{9E392636-AADE-4A13-A91F-AF4BF0101B4B}" destId="{174B6AE1-C95C-4216-8B46-40D4EB71DE62}" srcOrd="4" destOrd="0" presId="urn:microsoft.com/office/officeart/2008/layout/VerticalAccentList"/>
    <dgm:cxn modelId="{2FF798A7-8098-46B8-BBB2-F48E1812FF4A}" type="presParOf" srcId="{174B6AE1-C95C-4216-8B46-40D4EB71DE62}" destId="{B199AFC4-79FC-4C21-8C5B-4DAE0CF343FB}" srcOrd="0" destOrd="0" presId="urn:microsoft.com/office/officeart/2008/layout/VerticalAccentList"/>
    <dgm:cxn modelId="{3848518D-88B0-4F8B-BD5F-D359FA26F42C}" type="presParOf" srcId="{174B6AE1-C95C-4216-8B46-40D4EB71DE62}" destId="{4D923A36-6A2D-4EA5-A5A7-C6B7FED54BE8}" srcOrd="1" destOrd="0" presId="urn:microsoft.com/office/officeart/2008/layout/VerticalAccentList"/>
    <dgm:cxn modelId="{5C8A9856-5955-4999-8EE1-37407DC48283}" type="presParOf" srcId="{174B6AE1-C95C-4216-8B46-40D4EB71DE62}" destId="{03542B8C-63DE-4E74-A8F5-E4BDD20C0A70}" srcOrd="2" destOrd="0" presId="urn:microsoft.com/office/officeart/2008/layout/VerticalAccentList"/>
    <dgm:cxn modelId="{E59A8333-E991-4F43-BBC4-7A977E0FC28F}" type="presParOf" srcId="{174B6AE1-C95C-4216-8B46-40D4EB71DE62}" destId="{B75CDA94-92CE-4C82-B8C2-46B27CC4582D}" srcOrd="3" destOrd="0" presId="urn:microsoft.com/office/officeart/2008/layout/VerticalAccentList"/>
    <dgm:cxn modelId="{0440B0A4-EB6F-45C9-8605-2A62347B440D}" type="presParOf" srcId="{174B6AE1-C95C-4216-8B46-40D4EB71DE62}" destId="{F5CEE694-F984-4A31-BFFD-878593E87DD8}" srcOrd="4" destOrd="0" presId="urn:microsoft.com/office/officeart/2008/layout/VerticalAccentList"/>
    <dgm:cxn modelId="{D44D87E8-3A78-4DF4-B630-58C690796E01}" type="presParOf" srcId="{174B6AE1-C95C-4216-8B46-40D4EB71DE62}" destId="{5B9119A8-023D-4370-96AA-ABCABB66E35F}" srcOrd="5" destOrd="0" presId="urn:microsoft.com/office/officeart/2008/layout/VerticalAccentList"/>
    <dgm:cxn modelId="{39C56E28-4070-4613-8998-43EE40B3C26F}" type="presParOf" srcId="{174B6AE1-C95C-4216-8B46-40D4EB71DE62}" destId="{2B53607E-C6A4-4683-8174-AD4095B64517}" srcOrd="6" destOrd="0" presId="urn:microsoft.com/office/officeart/2008/layout/VerticalAccentList"/>
    <dgm:cxn modelId="{F6CB402B-B563-4EA7-983A-0C98CDD30FB3}" type="presParOf" srcId="{174B6AE1-C95C-4216-8B46-40D4EB71DE62}" destId="{CBDCCB87-34A3-4FB3-B09A-CEA70D9B001E}" srcOrd="7" destOrd="0" presId="urn:microsoft.com/office/officeart/2008/layout/VerticalAccent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FAC575B-E73E-469B-B2D1-44EBDD3EC6F2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BD15AD7-5BC7-4BC9-A1F5-AFFF0BC7CD5C}">
      <dgm:prSet phldrT="[Texto]" custT="1"/>
      <dgm:spPr>
        <a:solidFill>
          <a:srgbClr val="D4C19C"/>
        </a:solidFill>
      </dgm:spPr>
      <dgm:t>
        <a:bodyPr/>
        <a:lstStyle/>
        <a:p>
          <a:r>
            <a:rPr lang="es-MX" sz="2200" b="1" dirty="0">
              <a:solidFill>
                <a:srgbClr val="691C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20B0604020202020204" pitchFamily="2" charset="0"/>
            </a:rPr>
            <a:t>Administrativo</a:t>
          </a:r>
        </a:p>
      </dgm:t>
    </dgm:pt>
    <dgm:pt modelId="{5BA0A611-E0E1-4619-99B5-9CBAD77AE3A4}" type="parTrans" cxnId="{00EE4C92-BFC3-4991-9139-577E2599E231}">
      <dgm:prSet/>
      <dgm:spPr/>
      <dgm:t>
        <a:bodyPr/>
        <a:lstStyle/>
        <a:p>
          <a:endParaRPr lang="es-MX"/>
        </a:p>
      </dgm:t>
    </dgm:pt>
    <dgm:pt modelId="{C5701395-5710-4DE9-8FB6-30CA065FCEBA}" type="sibTrans" cxnId="{00EE4C92-BFC3-4991-9139-577E2599E231}">
      <dgm:prSet/>
      <dgm:spPr/>
      <dgm:t>
        <a:bodyPr/>
        <a:lstStyle/>
        <a:p>
          <a:endParaRPr lang="es-MX"/>
        </a:p>
      </dgm:t>
    </dgm:pt>
    <dgm:pt modelId="{10E61474-3CEC-43B6-B87F-74A755FFE883}">
      <dgm:prSet phldrT="[Texto]" custT="1"/>
      <dgm:spPr>
        <a:solidFill>
          <a:srgbClr val="691C32"/>
        </a:solidFill>
        <a:ln>
          <a:solidFill>
            <a:srgbClr val="691C32"/>
          </a:solidFill>
        </a:ln>
      </dgm:spPr>
      <dgm:t>
        <a:bodyPr/>
        <a:lstStyle/>
        <a:p>
          <a:r>
            <a:rPr lang="es-MX" sz="1600" b="1" kern="1200" dirty="0">
              <a:solidFill>
                <a:prstClr val="white"/>
              </a:solidFill>
              <a:latin typeface="Montserrat Black" panose="020B0604020202020204" pitchFamily="2" charset="0"/>
              <a:ea typeface="+mn-ea"/>
              <a:cs typeface="+mn-cs"/>
            </a:rPr>
            <a:t>Art. 39 LGRA</a:t>
          </a:r>
        </a:p>
      </dgm:t>
    </dgm:pt>
    <dgm:pt modelId="{24A0695C-85BD-4422-8A5C-5B77EDA3CFA7}" type="parTrans" cxnId="{A7411A85-0862-4BD6-959F-3EE24A7F9D38}">
      <dgm:prSet/>
      <dgm:spPr/>
      <dgm:t>
        <a:bodyPr/>
        <a:lstStyle/>
        <a:p>
          <a:endParaRPr lang="es-MX"/>
        </a:p>
      </dgm:t>
    </dgm:pt>
    <dgm:pt modelId="{055DE71C-C673-4A35-9E6A-D972C383B097}" type="sibTrans" cxnId="{A7411A85-0862-4BD6-959F-3EE24A7F9D38}">
      <dgm:prSet/>
      <dgm:spPr/>
      <dgm:t>
        <a:bodyPr/>
        <a:lstStyle/>
        <a:p>
          <a:endParaRPr lang="es-MX"/>
        </a:p>
      </dgm:t>
    </dgm:pt>
    <dgm:pt modelId="{C50E7718-922B-4799-89FC-094C1F04EF20}">
      <dgm:prSet phldrT="[Texto]" custT="1"/>
      <dgm:spPr>
        <a:solidFill>
          <a:srgbClr val="D4C19C"/>
        </a:solidFill>
      </dgm:spPr>
      <dgm:t>
        <a:bodyPr/>
        <a:lstStyle/>
        <a:p>
          <a:r>
            <a:rPr lang="es-MX" sz="2200" b="1" dirty="0">
              <a:solidFill>
                <a:srgbClr val="691C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20B0604020202020204" pitchFamily="2" charset="0"/>
            </a:rPr>
            <a:t>Penal</a:t>
          </a:r>
          <a:r>
            <a:rPr lang="es-MX" sz="2200" dirty="0">
              <a:latin typeface="Montserrat Black" panose="020B0604020202020204" pitchFamily="2" charset="0"/>
            </a:rPr>
            <a:t> </a:t>
          </a:r>
        </a:p>
      </dgm:t>
    </dgm:pt>
    <dgm:pt modelId="{8EBD1847-3239-4424-93AC-51A1E1CED451}" type="parTrans" cxnId="{F695522D-BC6C-4AC4-B0D0-637373211442}">
      <dgm:prSet/>
      <dgm:spPr/>
      <dgm:t>
        <a:bodyPr/>
        <a:lstStyle/>
        <a:p>
          <a:endParaRPr lang="es-MX"/>
        </a:p>
      </dgm:t>
    </dgm:pt>
    <dgm:pt modelId="{838F4600-D0C5-47B7-A88C-2C42669AD084}" type="sibTrans" cxnId="{F695522D-BC6C-4AC4-B0D0-637373211442}">
      <dgm:prSet/>
      <dgm:spPr/>
      <dgm:t>
        <a:bodyPr/>
        <a:lstStyle/>
        <a:p>
          <a:endParaRPr lang="es-MX"/>
        </a:p>
      </dgm:t>
    </dgm:pt>
    <dgm:pt modelId="{7F8E8620-B440-4557-92FD-83056630E266}" type="pres">
      <dgm:prSet presAssocID="{EFAC575B-E73E-469B-B2D1-44EBDD3EC6F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605FA5F-156B-4DFC-BF08-CA0CA7B81795}" type="pres">
      <dgm:prSet presAssocID="{DBD15AD7-5BC7-4BC9-A1F5-AFFF0BC7CD5C}" presName="compNode" presStyleCnt="0"/>
      <dgm:spPr/>
    </dgm:pt>
    <dgm:pt modelId="{249AA6FC-9EF0-40DF-A3A6-C142CA311663}" type="pres">
      <dgm:prSet presAssocID="{DBD15AD7-5BC7-4BC9-A1F5-AFFF0BC7CD5C}" presName="aNode" presStyleLbl="bgShp" presStyleIdx="0" presStyleCnt="2"/>
      <dgm:spPr/>
      <dgm:t>
        <a:bodyPr/>
        <a:lstStyle/>
        <a:p>
          <a:endParaRPr lang="es-ES"/>
        </a:p>
      </dgm:t>
    </dgm:pt>
    <dgm:pt modelId="{62604208-95E1-42C6-BEDF-B4858C154D63}" type="pres">
      <dgm:prSet presAssocID="{DBD15AD7-5BC7-4BC9-A1F5-AFFF0BC7CD5C}" presName="textNode" presStyleLbl="bgShp" presStyleIdx="0" presStyleCnt="2"/>
      <dgm:spPr/>
      <dgm:t>
        <a:bodyPr/>
        <a:lstStyle/>
        <a:p>
          <a:endParaRPr lang="es-ES"/>
        </a:p>
      </dgm:t>
    </dgm:pt>
    <dgm:pt modelId="{6757492F-8677-47BE-B55F-2B27B7F698BE}" type="pres">
      <dgm:prSet presAssocID="{DBD15AD7-5BC7-4BC9-A1F5-AFFF0BC7CD5C}" presName="compChildNode" presStyleCnt="0"/>
      <dgm:spPr/>
    </dgm:pt>
    <dgm:pt modelId="{B1676BE9-1865-46AB-A7FF-9BAD278F9084}" type="pres">
      <dgm:prSet presAssocID="{DBD15AD7-5BC7-4BC9-A1F5-AFFF0BC7CD5C}" presName="theInnerList" presStyleCnt="0"/>
      <dgm:spPr/>
    </dgm:pt>
    <dgm:pt modelId="{421845C5-0116-4740-9F04-CE8CDFE9E183}" type="pres">
      <dgm:prSet presAssocID="{10E61474-3CEC-43B6-B87F-74A755FFE883}" presName="childNode" presStyleLbl="node1" presStyleIdx="0" presStyleCnt="1" custScaleY="31185" custLinFactNeighborX="-607" custLinFactNeighborY="-199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599B8A-C288-4452-BE7F-337EA0E6AB98}" type="pres">
      <dgm:prSet presAssocID="{DBD15AD7-5BC7-4BC9-A1F5-AFFF0BC7CD5C}" presName="aSpace" presStyleCnt="0"/>
      <dgm:spPr/>
    </dgm:pt>
    <dgm:pt modelId="{8B741F3A-7E91-4809-BD5E-70685C3125CD}" type="pres">
      <dgm:prSet presAssocID="{C50E7718-922B-4799-89FC-094C1F04EF20}" presName="compNode" presStyleCnt="0"/>
      <dgm:spPr/>
    </dgm:pt>
    <dgm:pt modelId="{D9C2B921-4CC9-4296-89EE-0A8E826241D9}" type="pres">
      <dgm:prSet presAssocID="{C50E7718-922B-4799-89FC-094C1F04EF20}" presName="aNode" presStyleLbl="bgShp" presStyleIdx="1" presStyleCnt="2" custLinFactNeighborX="59" custLinFactNeighborY="1503"/>
      <dgm:spPr/>
      <dgm:t>
        <a:bodyPr/>
        <a:lstStyle/>
        <a:p>
          <a:endParaRPr lang="es-ES"/>
        </a:p>
      </dgm:t>
    </dgm:pt>
    <dgm:pt modelId="{1CE98BB8-AF1B-44B8-A8C8-DA0BE6B0E88E}" type="pres">
      <dgm:prSet presAssocID="{C50E7718-922B-4799-89FC-094C1F04EF20}" presName="textNode" presStyleLbl="bgShp" presStyleIdx="1" presStyleCnt="2"/>
      <dgm:spPr/>
      <dgm:t>
        <a:bodyPr/>
        <a:lstStyle/>
        <a:p>
          <a:endParaRPr lang="es-ES"/>
        </a:p>
      </dgm:t>
    </dgm:pt>
    <dgm:pt modelId="{48BBF991-FDF0-4768-8B38-0F850566C9ED}" type="pres">
      <dgm:prSet presAssocID="{C50E7718-922B-4799-89FC-094C1F04EF20}" presName="compChildNode" presStyleCnt="0"/>
      <dgm:spPr/>
    </dgm:pt>
    <dgm:pt modelId="{54BF9FDE-AFEC-4197-9287-57FB52CE6C83}" type="pres">
      <dgm:prSet presAssocID="{C50E7718-922B-4799-89FC-094C1F04EF20}" presName="theInnerList" presStyleCnt="0"/>
      <dgm:spPr/>
    </dgm:pt>
  </dgm:ptLst>
  <dgm:cxnLst>
    <dgm:cxn modelId="{00EE4C92-BFC3-4991-9139-577E2599E231}" srcId="{EFAC575B-E73E-469B-B2D1-44EBDD3EC6F2}" destId="{DBD15AD7-5BC7-4BC9-A1F5-AFFF0BC7CD5C}" srcOrd="0" destOrd="0" parTransId="{5BA0A611-E0E1-4619-99B5-9CBAD77AE3A4}" sibTransId="{C5701395-5710-4DE9-8FB6-30CA065FCEBA}"/>
    <dgm:cxn modelId="{77BDA388-46B5-4977-918E-D2C6877AB3CF}" type="presOf" srcId="{C50E7718-922B-4799-89FC-094C1F04EF20}" destId="{1CE98BB8-AF1B-44B8-A8C8-DA0BE6B0E88E}" srcOrd="1" destOrd="0" presId="urn:microsoft.com/office/officeart/2005/8/layout/lProcess2"/>
    <dgm:cxn modelId="{F7BC77E4-D7C0-4546-ABF4-55D3D91737E9}" type="presOf" srcId="{EFAC575B-E73E-469B-B2D1-44EBDD3EC6F2}" destId="{7F8E8620-B440-4557-92FD-83056630E266}" srcOrd="0" destOrd="0" presId="urn:microsoft.com/office/officeart/2005/8/layout/lProcess2"/>
    <dgm:cxn modelId="{F695522D-BC6C-4AC4-B0D0-637373211442}" srcId="{EFAC575B-E73E-469B-B2D1-44EBDD3EC6F2}" destId="{C50E7718-922B-4799-89FC-094C1F04EF20}" srcOrd="1" destOrd="0" parTransId="{8EBD1847-3239-4424-93AC-51A1E1CED451}" sibTransId="{838F4600-D0C5-47B7-A88C-2C42669AD084}"/>
    <dgm:cxn modelId="{09AAD204-199F-4D1A-9479-29872C7DEEFE}" type="presOf" srcId="{C50E7718-922B-4799-89FC-094C1F04EF20}" destId="{D9C2B921-4CC9-4296-89EE-0A8E826241D9}" srcOrd="0" destOrd="0" presId="urn:microsoft.com/office/officeart/2005/8/layout/lProcess2"/>
    <dgm:cxn modelId="{FF0998E0-A9A9-4956-AA79-366BB81C98E8}" type="presOf" srcId="{DBD15AD7-5BC7-4BC9-A1F5-AFFF0BC7CD5C}" destId="{62604208-95E1-42C6-BEDF-B4858C154D63}" srcOrd="1" destOrd="0" presId="urn:microsoft.com/office/officeart/2005/8/layout/lProcess2"/>
    <dgm:cxn modelId="{0E5780B1-7197-4819-8698-2C3539F380A7}" type="presOf" srcId="{10E61474-3CEC-43B6-B87F-74A755FFE883}" destId="{421845C5-0116-4740-9F04-CE8CDFE9E183}" srcOrd="0" destOrd="0" presId="urn:microsoft.com/office/officeart/2005/8/layout/lProcess2"/>
    <dgm:cxn modelId="{9146B9A0-010C-4A72-826F-C571503F9B23}" type="presOf" srcId="{DBD15AD7-5BC7-4BC9-A1F5-AFFF0BC7CD5C}" destId="{249AA6FC-9EF0-40DF-A3A6-C142CA311663}" srcOrd="0" destOrd="0" presId="urn:microsoft.com/office/officeart/2005/8/layout/lProcess2"/>
    <dgm:cxn modelId="{A7411A85-0862-4BD6-959F-3EE24A7F9D38}" srcId="{DBD15AD7-5BC7-4BC9-A1F5-AFFF0BC7CD5C}" destId="{10E61474-3CEC-43B6-B87F-74A755FFE883}" srcOrd="0" destOrd="0" parTransId="{24A0695C-85BD-4422-8A5C-5B77EDA3CFA7}" sibTransId="{055DE71C-C673-4A35-9E6A-D972C383B097}"/>
    <dgm:cxn modelId="{9218A972-74D3-42FF-8F59-6A954CA42992}" type="presParOf" srcId="{7F8E8620-B440-4557-92FD-83056630E266}" destId="{B605FA5F-156B-4DFC-BF08-CA0CA7B81795}" srcOrd="0" destOrd="0" presId="urn:microsoft.com/office/officeart/2005/8/layout/lProcess2"/>
    <dgm:cxn modelId="{AC251208-EA0B-47B6-8E51-AED125CAD154}" type="presParOf" srcId="{B605FA5F-156B-4DFC-BF08-CA0CA7B81795}" destId="{249AA6FC-9EF0-40DF-A3A6-C142CA311663}" srcOrd="0" destOrd="0" presId="urn:microsoft.com/office/officeart/2005/8/layout/lProcess2"/>
    <dgm:cxn modelId="{6DA1BB0E-D26F-4059-828E-754549F3FF5F}" type="presParOf" srcId="{B605FA5F-156B-4DFC-BF08-CA0CA7B81795}" destId="{62604208-95E1-42C6-BEDF-B4858C154D63}" srcOrd="1" destOrd="0" presId="urn:microsoft.com/office/officeart/2005/8/layout/lProcess2"/>
    <dgm:cxn modelId="{95A3EC0F-BD7A-4D9B-8509-BD5425774490}" type="presParOf" srcId="{B605FA5F-156B-4DFC-BF08-CA0CA7B81795}" destId="{6757492F-8677-47BE-B55F-2B27B7F698BE}" srcOrd="2" destOrd="0" presId="urn:microsoft.com/office/officeart/2005/8/layout/lProcess2"/>
    <dgm:cxn modelId="{586FC481-E616-4B5D-8028-DA4B424629D0}" type="presParOf" srcId="{6757492F-8677-47BE-B55F-2B27B7F698BE}" destId="{B1676BE9-1865-46AB-A7FF-9BAD278F9084}" srcOrd="0" destOrd="0" presId="urn:microsoft.com/office/officeart/2005/8/layout/lProcess2"/>
    <dgm:cxn modelId="{C75F60C7-06B0-4309-BFB4-F6F68BC70E6B}" type="presParOf" srcId="{B1676BE9-1865-46AB-A7FF-9BAD278F9084}" destId="{421845C5-0116-4740-9F04-CE8CDFE9E183}" srcOrd="0" destOrd="0" presId="urn:microsoft.com/office/officeart/2005/8/layout/lProcess2"/>
    <dgm:cxn modelId="{C4A0E5E3-D836-454E-9D99-FD9E3E712335}" type="presParOf" srcId="{7F8E8620-B440-4557-92FD-83056630E266}" destId="{A3599B8A-C288-4452-BE7F-337EA0E6AB98}" srcOrd="1" destOrd="0" presId="urn:microsoft.com/office/officeart/2005/8/layout/lProcess2"/>
    <dgm:cxn modelId="{7F8D09BD-AC43-49F2-8FF3-11B63D293FE3}" type="presParOf" srcId="{7F8E8620-B440-4557-92FD-83056630E266}" destId="{8B741F3A-7E91-4809-BD5E-70685C3125CD}" srcOrd="2" destOrd="0" presId="urn:microsoft.com/office/officeart/2005/8/layout/lProcess2"/>
    <dgm:cxn modelId="{3C283C57-429B-4F4F-BE5B-A5BB13686A4D}" type="presParOf" srcId="{8B741F3A-7E91-4809-BD5E-70685C3125CD}" destId="{D9C2B921-4CC9-4296-89EE-0A8E826241D9}" srcOrd="0" destOrd="0" presId="urn:microsoft.com/office/officeart/2005/8/layout/lProcess2"/>
    <dgm:cxn modelId="{784BE2D1-A958-4B7A-A1B2-A2E2C309D787}" type="presParOf" srcId="{8B741F3A-7E91-4809-BD5E-70685C3125CD}" destId="{1CE98BB8-AF1B-44B8-A8C8-DA0BE6B0E88E}" srcOrd="1" destOrd="0" presId="urn:microsoft.com/office/officeart/2005/8/layout/lProcess2"/>
    <dgm:cxn modelId="{846EBCF8-B5E6-4B78-A9C9-4A566A902D1A}" type="presParOf" srcId="{8B741F3A-7E91-4809-BD5E-70685C3125CD}" destId="{48BBF991-FDF0-4768-8B38-0F850566C9ED}" srcOrd="2" destOrd="0" presId="urn:microsoft.com/office/officeart/2005/8/layout/lProcess2"/>
    <dgm:cxn modelId="{D9BAAF94-62DD-4102-9DEF-AA3055BB2D7E}" type="presParOf" srcId="{48BBF991-FDF0-4768-8B38-0F850566C9ED}" destId="{54BF9FDE-AFEC-4197-9287-57FB52CE6C8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3B96E95-B84D-4A6B-A1FF-C3370BB6F5E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5255444-ADAC-4B74-A218-527009733151}">
      <dgm:prSet phldrT="[Texto]" custT="1"/>
      <dgm:spPr>
        <a:solidFill>
          <a:srgbClr val="6E152E"/>
        </a:solidFill>
        <a:ln>
          <a:noFill/>
        </a:ln>
      </dgm:spPr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MX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rPr>
            <a:t>Se substancia en términos del art. 60 </a:t>
          </a:r>
          <a:r>
            <a:rPr lang="es-MX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rPr>
            <a:t>LGRA</a:t>
          </a:r>
          <a:endParaRPr lang="es-MX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2" charset="0"/>
          </a:endParaRPr>
        </a:p>
      </dgm:t>
    </dgm:pt>
    <dgm:pt modelId="{A1068B64-731D-437C-BF24-B185286B761D}" type="parTrans" cxnId="{1C6D2E21-A0EA-442B-9456-6CB650C867F0}">
      <dgm:prSet/>
      <dgm:spPr>
        <a:ln>
          <a:solidFill>
            <a:srgbClr val="691C32"/>
          </a:solidFill>
        </a:ln>
      </dgm:spPr>
      <dgm:t>
        <a:bodyPr/>
        <a:lstStyle/>
        <a:p>
          <a:endParaRPr lang="es-MX"/>
        </a:p>
      </dgm:t>
    </dgm:pt>
    <dgm:pt modelId="{D77FB292-7365-47AE-A206-5DA1C091B86A}" type="sibTrans" cxnId="{1C6D2E21-A0EA-442B-9456-6CB650C867F0}">
      <dgm:prSet/>
      <dgm:spPr/>
      <dgm:t>
        <a:bodyPr/>
        <a:lstStyle/>
        <a:p>
          <a:endParaRPr lang="es-MX"/>
        </a:p>
      </dgm:t>
    </dgm:pt>
    <dgm:pt modelId="{89016B8E-A515-4549-84BA-529115BB7A36}">
      <dgm:prSet phldrT="[Texto]" custT="1"/>
      <dgm:spPr>
        <a:solidFill>
          <a:srgbClr val="B38E5D"/>
        </a:solidFill>
      </dgm:spPr>
      <dgm:t>
        <a:bodyPr/>
        <a:lstStyle/>
        <a:p>
          <a:r>
            <a:rPr lang="es-MX" sz="2000" dirty="0">
              <a:latin typeface="Montserrat SemiBold" panose="020B0604020202020204" pitchFamily="2" charset="0"/>
            </a:rPr>
            <a:t>Ámbito penal</a:t>
          </a:r>
          <a:endParaRPr lang="es-MX" sz="2000" dirty="0"/>
        </a:p>
      </dgm:t>
    </dgm:pt>
    <dgm:pt modelId="{F9BDD891-4EE0-4B61-A011-48C129680D0F}" type="parTrans" cxnId="{0B63821D-A3F4-4389-94EE-1F966D26EB07}">
      <dgm:prSet/>
      <dgm:spPr/>
      <dgm:t>
        <a:bodyPr/>
        <a:lstStyle/>
        <a:p>
          <a:endParaRPr lang="es-MX"/>
        </a:p>
      </dgm:t>
    </dgm:pt>
    <dgm:pt modelId="{C9E29F2F-2602-4D0B-A7B2-33E29C5018D6}" type="sibTrans" cxnId="{0B63821D-A3F4-4389-94EE-1F966D26EB07}">
      <dgm:prSet/>
      <dgm:spPr/>
      <dgm:t>
        <a:bodyPr/>
        <a:lstStyle/>
        <a:p>
          <a:endParaRPr lang="es-MX"/>
        </a:p>
      </dgm:t>
    </dgm:pt>
    <dgm:pt modelId="{74468409-9FF8-42DA-984A-6CE0F09E90A6}">
      <dgm:prSet phldrT="[Texto]" custT="1"/>
      <dgm:spPr>
        <a:solidFill>
          <a:srgbClr val="6E152E"/>
        </a:solidFill>
        <a:ln>
          <a:solidFill>
            <a:srgbClr val="66262F"/>
          </a:solidFill>
        </a:ln>
      </dgm:spPr>
      <dgm:t>
        <a:bodyPr anchor="ctr"/>
        <a:lstStyle/>
        <a:p>
          <a:pPr algn="just"/>
          <a:r>
            <a:rPr lang="es-MX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rPr>
            <a:t>Se </a:t>
          </a:r>
          <a:r>
            <a:rPr lang="es-MX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rPr>
            <a:t>da vista al M.P.</a:t>
          </a:r>
          <a:endParaRPr lang="es-MX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EEA3E0-DDEB-4B7C-BAA5-DF0838E5183B}" type="parTrans" cxnId="{5E9E8E70-8FF5-4FC3-9914-FA4923E69B79}">
      <dgm:prSet/>
      <dgm:spPr>
        <a:ln>
          <a:solidFill>
            <a:srgbClr val="66262F"/>
          </a:solidFill>
        </a:ln>
      </dgm:spPr>
      <dgm:t>
        <a:bodyPr/>
        <a:lstStyle/>
        <a:p>
          <a:endParaRPr lang="es-MX"/>
        </a:p>
      </dgm:t>
    </dgm:pt>
    <dgm:pt modelId="{2861B569-A8B2-4BD3-BF74-3502AF410000}" type="sibTrans" cxnId="{5E9E8E70-8FF5-4FC3-9914-FA4923E69B79}">
      <dgm:prSet/>
      <dgm:spPr/>
      <dgm:t>
        <a:bodyPr/>
        <a:lstStyle/>
        <a:p>
          <a:endParaRPr lang="es-MX"/>
        </a:p>
      </dgm:t>
    </dgm:pt>
    <dgm:pt modelId="{EBE34980-F0C4-467B-A643-97871DC58C40}">
      <dgm:prSet phldrT="[Texto]" custT="1"/>
      <dgm:spPr>
        <a:solidFill>
          <a:srgbClr val="B38E5D"/>
        </a:solidFill>
      </dgm:spPr>
      <dgm:t>
        <a:bodyPr/>
        <a:lstStyle/>
        <a:p>
          <a:r>
            <a:rPr lang="es-MX" sz="2000" dirty="0">
              <a:latin typeface="Montserrat SemiBold" panose="020B0604020202020204" pitchFamily="2" charset="0"/>
            </a:rPr>
            <a:t>Ámbito administrativo</a:t>
          </a:r>
        </a:p>
      </dgm:t>
    </dgm:pt>
    <dgm:pt modelId="{8DBFAA32-C3A0-4782-8613-7E786ADEF000}" type="sibTrans" cxnId="{0C64745F-C48D-48BE-86F7-59A355B0C2FD}">
      <dgm:prSet/>
      <dgm:spPr/>
      <dgm:t>
        <a:bodyPr/>
        <a:lstStyle/>
        <a:p>
          <a:endParaRPr lang="es-MX"/>
        </a:p>
      </dgm:t>
    </dgm:pt>
    <dgm:pt modelId="{45270DC6-FD06-42C2-8689-143A0043A011}" type="parTrans" cxnId="{0C64745F-C48D-48BE-86F7-59A355B0C2FD}">
      <dgm:prSet/>
      <dgm:spPr/>
      <dgm:t>
        <a:bodyPr/>
        <a:lstStyle/>
        <a:p>
          <a:endParaRPr lang="es-MX"/>
        </a:p>
      </dgm:t>
    </dgm:pt>
    <dgm:pt modelId="{4EE7B089-AE1C-487B-A44C-61BA068E3C4B}" type="pres">
      <dgm:prSet presAssocID="{D3B96E95-B84D-4A6B-A1FF-C3370BB6F5E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E57D88-C884-4135-B0D9-EFC899FAEC97}" type="pres">
      <dgm:prSet presAssocID="{EBE34980-F0C4-467B-A643-97871DC58C40}" presName="root" presStyleCnt="0"/>
      <dgm:spPr/>
    </dgm:pt>
    <dgm:pt modelId="{65A2E138-78EB-4DCD-98D2-E9071BD01968}" type="pres">
      <dgm:prSet presAssocID="{EBE34980-F0C4-467B-A643-97871DC58C40}" presName="rootComposite" presStyleCnt="0"/>
      <dgm:spPr/>
    </dgm:pt>
    <dgm:pt modelId="{E0260187-9E4A-4551-842F-9D1AF2EA2C8F}" type="pres">
      <dgm:prSet presAssocID="{EBE34980-F0C4-467B-A643-97871DC58C40}" presName="rootText" presStyleLbl="node1" presStyleIdx="0" presStyleCnt="2" custScaleY="41180" custLinFactNeighborY="-26062"/>
      <dgm:spPr/>
      <dgm:t>
        <a:bodyPr/>
        <a:lstStyle/>
        <a:p>
          <a:endParaRPr lang="es-ES"/>
        </a:p>
      </dgm:t>
    </dgm:pt>
    <dgm:pt modelId="{C97DBF39-BC5F-48AB-9DAF-D0AF1BD32C06}" type="pres">
      <dgm:prSet presAssocID="{EBE34980-F0C4-467B-A643-97871DC58C40}" presName="rootConnector" presStyleLbl="node1" presStyleIdx="0" presStyleCnt="2"/>
      <dgm:spPr/>
      <dgm:t>
        <a:bodyPr/>
        <a:lstStyle/>
        <a:p>
          <a:endParaRPr lang="es-ES"/>
        </a:p>
      </dgm:t>
    </dgm:pt>
    <dgm:pt modelId="{3089390D-F04C-42AA-89DC-CF299C700CBA}" type="pres">
      <dgm:prSet presAssocID="{EBE34980-F0C4-467B-A643-97871DC58C40}" presName="childShape" presStyleCnt="0"/>
      <dgm:spPr/>
    </dgm:pt>
    <dgm:pt modelId="{905CC322-7E46-4150-8B8F-18C717FE6002}" type="pres">
      <dgm:prSet presAssocID="{A1068B64-731D-437C-BF24-B185286B761D}" presName="Name13" presStyleLbl="parChTrans1D2" presStyleIdx="0" presStyleCnt="2"/>
      <dgm:spPr/>
      <dgm:t>
        <a:bodyPr/>
        <a:lstStyle/>
        <a:p>
          <a:endParaRPr lang="es-ES"/>
        </a:p>
      </dgm:t>
    </dgm:pt>
    <dgm:pt modelId="{A333521A-4DDF-441C-B0FA-E383F96C4AA3}" type="pres">
      <dgm:prSet presAssocID="{45255444-ADAC-4B74-A218-527009733151}" presName="childText" presStyleLbl="bgAcc1" presStyleIdx="0" presStyleCnt="2" custScaleX="135707" custScaleY="124220" custLinFactNeighborX="-4032" custLinFactNeighborY="-149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9B2272-4C7C-4F98-A784-62D116C21595}" type="pres">
      <dgm:prSet presAssocID="{89016B8E-A515-4549-84BA-529115BB7A36}" presName="root" presStyleCnt="0"/>
      <dgm:spPr/>
    </dgm:pt>
    <dgm:pt modelId="{0AAF70E2-B4E3-409A-896E-E60A6452F071}" type="pres">
      <dgm:prSet presAssocID="{89016B8E-A515-4549-84BA-529115BB7A36}" presName="rootComposite" presStyleCnt="0"/>
      <dgm:spPr/>
    </dgm:pt>
    <dgm:pt modelId="{F2E3D3F2-9AE5-4DAF-87BA-85C12A2BCA76}" type="pres">
      <dgm:prSet presAssocID="{89016B8E-A515-4549-84BA-529115BB7A36}" presName="rootText" presStyleLbl="node1" presStyleIdx="1" presStyleCnt="2" custScaleY="40050" custLinFactNeighborX="-428" custLinFactNeighborY="-23522"/>
      <dgm:spPr/>
      <dgm:t>
        <a:bodyPr/>
        <a:lstStyle/>
        <a:p>
          <a:endParaRPr lang="es-ES"/>
        </a:p>
      </dgm:t>
    </dgm:pt>
    <dgm:pt modelId="{B0CC540B-D42E-4C88-8476-D426C5D68A1C}" type="pres">
      <dgm:prSet presAssocID="{89016B8E-A515-4549-84BA-529115BB7A36}" presName="rootConnector" presStyleLbl="node1" presStyleIdx="1" presStyleCnt="2"/>
      <dgm:spPr/>
      <dgm:t>
        <a:bodyPr/>
        <a:lstStyle/>
        <a:p>
          <a:endParaRPr lang="es-ES"/>
        </a:p>
      </dgm:t>
    </dgm:pt>
    <dgm:pt modelId="{D89A021A-D9B2-4C56-82AB-9FB8DDC19A8A}" type="pres">
      <dgm:prSet presAssocID="{89016B8E-A515-4549-84BA-529115BB7A36}" presName="childShape" presStyleCnt="0"/>
      <dgm:spPr/>
    </dgm:pt>
    <dgm:pt modelId="{34BEC6E0-9519-4DD7-82FC-A94086EEAC73}" type="pres">
      <dgm:prSet presAssocID="{94EEA3E0-DDEB-4B7C-BAA5-DF0838E5183B}" presName="Name13" presStyleLbl="parChTrans1D2" presStyleIdx="1" presStyleCnt="2"/>
      <dgm:spPr/>
      <dgm:t>
        <a:bodyPr/>
        <a:lstStyle/>
        <a:p>
          <a:endParaRPr lang="es-ES"/>
        </a:p>
      </dgm:t>
    </dgm:pt>
    <dgm:pt modelId="{53E6D007-AE19-4CC6-AC11-4B685394F961}" type="pres">
      <dgm:prSet presAssocID="{74468409-9FF8-42DA-984A-6CE0F09E90A6}" presName="childText" presStyleLbl="bgAcc1" presStyleIdx="1" presStyleCnt="2" custScaleX="124726" custScaleY="118916" custLinFactNeighborX="-939" custLinFactNeighborY="-140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B10EA98-ABA6-4BF1-8419-CA7D734B5ED7}" type="presOf" srcId="{EBE34980-F0C4-467B-A643-97871DC58C40}" destId="{C97DBF39-BC5F-48AB-9DAF-D0AF1BD32C06}" srcOrd="1" destOrd="0" presId="urn:microsoft.com/office/officeart/2005/8/layout/hierarchy3"/>
    <dgm:cxn modelId="{A269999F-25A3-40DF-BAB6-5B91156BFD17}" type="presOf" srcId="{74468409-9FF8-42DA-984A-6CE0F09E90A6}" destId="{53E6D007-AE19-4CC6-AC11-4B685394F961}" srcOrd="0" destOrd="0" presId="urn:microsoft.com/office/officeart/2005/8/layout/hierarchy3"/>
    <dgm:cxn modelId="{5E9E8E70-8FF5-4FC3-9914-FA4923E69B79}" srcId="{89016B8E-A515-4549-84BA-529115BB7A36}" destId="{74468409-9FF8-42DA-984A-6CE0F09E90A6}" srcOrd="0" destOrd="0" parTransId="{94EEA3E0-DDEB-4B7C-BAA5-DF0838E5183B}" sibTransId="{2861B569-A8B2-4BD3-BF74-3502AF410000}"/>
    <dgm:cxn modelId="{309660CD-4163-437D-BC8E-AAF2AE145A7F}" type="presOf" srcId="{94EEA3E0-DDEB-4B7C-BAA5-DF0838E5183B}" destId="{34BEC6E0-9519-4DD7-82FC-A94086EEAC73}" srcOrd="0" destOrd="0" presId="urn:microsoft.com/office/officeart/2005/8/layout/hierarchy3"/>
    <dgm:cxn modelId="{1514F120-3D58-4164-9326-365CFED838BC}" type="presOf" srcId="{A1068B64-731D-437C-BF24-B185286B761D}" destId="{905CC322-7E46-4150-8B8F-18C717FE6002}" srcOrd="0" destOrd="0" presId="urn:microsoft.com/office/officeart/2005/8/layout/hierarchy3"/>
    <dgm:cxn modelId="{1C6D2E21-A0EA-442B-9456-6CB650C867F0}" srcId="{EBE34980-F0C4-467B-A643-97871DC58C40}" destId="{45255444-ADAC-4B74-A218-527009733151}" srcOrd="0" destOrd="0" parTransId="{A1068B64-731D-437C-BF24-B185286B761D}" sibTransId="{D77FB292-7365-47AE-A206-5DA1C091B86A}"/>
    <dgm:cxn modelId="{8A3839C9-D14D-4CF8-B814-9BA852DADFC1}" type="presOf" srcId="{D3B96E95-B84D-4A6B-A1FF-C3370BB6F5ED}" destId="{4EE7B089-AE1C-487B-A44C-61BA068E3C4B}" srcOrd="0" destOrd="0" presId="urn:microsoft.com/office/officeart/2005/8/layout/hierarchy3"/>
    <dgm:cxn modelId="{21AB964D-A1AC-4A4F-A481-1AE544184F9A}" type="presOf" srcId="{45255444-ADAC-4B74-A218-527009733151}" destId="{A333521A-4DDF-441C-B0FA-E383F96C4AA3}" srcOrd="0" destOrd="0" presId="urn:microsoft.com/office/officeart/2005/8/layout/hierarchy3"/>
    <dgm:cxn modelId="{D11399FB-C717-4C3D-A10D-9277E0687DE6}" type="presOf" srcId="{EBE34980-F0C4-467B-A643-97871DC58C40}" destId="{E0260187-9E4A-4551-842F-9D1AF2EA2C8F}" srcOrd="0" destOrd="0" presId="urn:microsoft.com/office/officeart/2005/8/layout/hierarchy3"/>
    <dgm:cxn modelId="{710EB475-F350-41C5-AA03-8C10D60085D6}" type="presOf" srcId="{89016B8E-A515-4549-84BA-529115BB7A36}" destId="{F2E3D3F2-9AE5-4DAF-87BA-85C12A2BCA76}" srcOrd="0" destOrd="0" presId="urn:microsoft.com/office/officeart/2005/8/layout/hierarchy3"/>
    <dgm:cxn modelId="{4B9605FF-B74D-4E04-A9B8-F3FA49048DC8}" type="presOf" srcId="{89016B8E-A515-4549-84BA-529115BB7A36}" destId="{B0CC540B-D42E-4C88-8476-D426C5D68A1C}" srcOrd="1" destOrd="0" presId="urn:microsoft.com/office/officeart/2005/8/layout/hierarchy3"/>
    <dgm:cxn modelId="{0B63821D-A3F4-4389-94EE-1F966D26EB07}" srcId="{D3B96E95-B84D-4A6B-A1FF-C3370BB6F5ED}" destId="{89016B8E-A515-4549-84BA-529115BB7A36}" srcOrd="1" destOrd="0" parTransId="{F9BDD891-4EE0-4B61-A011-48C129680D0F}" sibTransId="{C9E29F2F-2602-4D0B-A7B2-33E29C5018D6}"/>
    <dgm:cxn modelId="{0C64745F-C48D-48BE-86F7-59A355B0C2FD}" srcId="{D3B96E95-B84D-4A6B-A1FF-C3370BB6F5ED}" destId="{EBE34980-F0C4-467B-A643-97871DC58C40}" srcOrd="0" destOrd="0" parTransId="{45270DC6-FD06-42C2-8689-143A0043A011}" sibTransId="{8DBFAA32-C3A0-4782-8613-7E786ADEF000}"/>
    <dgm:cxn modelId="{26F00776-BE75-46C9-98BF-56FE5F9859F3}" type="presParOf" srcId="{4EE7B089-AE1C-487B-A44C-61BA068E3C4B}" destId="{E3E57D88-C884-4135-B0D9-EFC899FAEC97}" srcOrd="0" destOrd="0" presId="urn:microsoft.com/office/officeart/2005/8/layout/hierarchy3"/>
    <dgm:cxn modelId="{5E79B0C1-075F-4C25-8788-8FBE05FFCDDB}" type="presParOf" srcId="{E3E57D88-C884-4135-B0D9-EFC899FAEC97}" destId="{65A2E138-78EB-4DCD-98D2-E9071BD01968}" srcOrd="0" destOrd="0" presId="urn:microsoft.com/office/officeart/2005/8/layout/hierarchy3"/>
    <dgm:cxn modelId="{B06B298A-33A1-4539-B5F0-24FA6805E028}" type="presParOf" srcId="{65A2E138-78EB-4DCD-98D2-E9071BD01968}" destId="{E0260187-9E4A-4551-842F-9D1AF2EA2C8F}" srcOrd="0" destOrd="0" presId="urn:microsoft.com/office/officeart/2005/8/layout/hierarchy3"/>
    <dgm:cxn modelId="{DF8B2113-DFEA-462E-84F8-2D78815EA90B}" type="presParOf" srcId="{65A2E138-78EB-4DCD-98D2-E9071BD01968}" destId="{C97DBF39-BC5F-48AB-9DAF-D0AF1BD32C06}" srcOrd="1" destOrd="0" presId="urn:microsoft.com/office/officeart/2005/8/layout/hierarchy3"/>
    <dgm:cxn modelId="{AF23B468-53B4-4EA9-8C46-1825139007CA}" type="presParOf" srcId="{E3E57D88-C884-4135-B0D9-EFC899FAEC97}" destId="{3089390D-F04C-42AA-89DC-CF299C700CBA}" srcOrd="1" destOrd="0" presId="urn:microsoft.com/office/officeart/2005/8/layout/hierarchy3"/>
    <dgm:cxn modelId="{E4C900FD-A904-4F21-91FA-145828B0C9C4}" type="presParOf" srcId="{3089390D-F04C-42AA-89DC-CF299C700CBA}" destId="{905CC322-7E46-4150-8B8F-18C717FE6002}" srcOrd="0" destOrd="0" presId="urn:microsoft.com/office/officeart/2005/8/layout/hierarchy3"/>
    <dgm:cxn modelId="{967F586A-AA92-4247-8FD3-F7C0C2036030}" type="presParOf" srcId="{3089390D-F04C-42AA-89DC-CF299C700CBA}" destId="{A333521A-4DDF-441C-B0FA-E383F96C4AA3}" srcOrd="1" destOrd="0" presId="urn:microsoft.com/office/officeart/2005/8/layout/hierarchy3"/>
    <dgm:cxn modelId="{28154AEA-E784-40EE-A8AB-5900D921D748}" type="presParOf" srcId="{4EE7B089-AE1C-487B-A44C-61BA068E3C4B}" destId="{C39B2272-4C7C-4F98-A784-62D116C21595}" srcOrd="1" destOrd="0" presId="urn:microsoft.com/office/officeart/2005/8/layout/hierarchy3"/>
    <dgm:cxn modelId="{D4A1155F-82C5-4BEF-97CD-76FE66B0D796}" type="presParOf" srcId="{C39B2272-4C7C-4F98-A784-62D116C21595}" destId="{0AAF70E2-B4E3-409A-896E-E60A6452F071}" srcOrd="0" destOrd="0" presId="urn:microsoft.com/office/officeart/2005/8/layout/hierarchy3"/>
    <dgm:cxn modelId="{2D3E8F33-075B-454F-945F-FBC412FC65B4}" type="presParOf" srcId="{0AAF70E2-B4E3-409A-896E-E60A6452F071}" destId="{F2E3D3F2-9AE5-4DAF-87BA-85C12A2BCA76}" srcOrd="0" destOrd="0" presId="urn:microsoft.com/office/officeart/2005/8/layout/hierarchy3"/>
    <dgm:cxn modelId="{736C20B8-C84F-4379-8B09-697F24AEAB5A}" type="presParOf" srcId="{0AAF70E2-B4E3-409A-896E-E60A6452F071}" destId="{B0CC540B-D42E-4C88-8476-D426C5D68A1C}" srcOrd="1" destOrd="0" presId="urn:microsoft.com/office/officeart/2005/8/layout/hierarchy3"/>
    <dgm:cxn modelId="{3093049A-BCB4-4DA0-AC21-37CFAC4E0C65}" type="presParOf" srcId="{C39B2272-4C7C-4F98-A784-62D116C21595}" destId="{D89A021A-D9B2-4C56-82AB-9FB8DDC19A8A}" srcOrd="1" destOrd="0" presId="urn:microsoft.com/office/officeart/2005/8/layout/hierarchy3"/>
    <dgm:cxn modelId="{6DF12B24-04C8-4181-B240-28DBC35061E4}" type="presParOf" srcId="{D89A021A-D9B2-4C56-82AB-9FB8DDC19A8A}" destId="{34BEC6E0-9519-4DD7-82FC-A94086EEAC73}" srcOrd="0" destOrd="0" presId="urn:microsoft.com/office/officeart/2005/8/layout/hierarchy3"/>
    <dgm:cxn modelId="{36C0C054-C566-4F4A-8F3E-22F7FFB8B2BD}" type="presParOf" srcId="{D89A021A-D9B2-4C56-82AB-9FB8DDC19A8A}" destId="{53E6D007-AE19-4CC6-AC11-4B685394F96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42BF079-CD95-4DB5-85F6-1EFB12BCBE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0EEDA59-6C76-4883-B033-535800E989E4}">
      <dgm:prSet custT="1"/>
      <dgm:spPr>
        <a:solidFill>
          <a:srgbClr val="9F2241"/>
        </a:solidFill>
      </dgm:spPr>
      <dgm:t>
        <a:bodyPr/>
        <a:lstStyle/>
        <a:p>
          <a:pPr algn="ctr" rtl="0"/>
          <a:r>
            <a:rPr lang="es-MX" sz="22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20B0604020202020204" pitchFamily="2" charset="0"/>
            </a:rPr>
            <a:t>La evolución </a:t>
          </a:r>
          <a:r>
            <a:rPr lang="es-MX" sz="2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20B0604020202020204" pitchFamily="2" charset="0"/>
            </a:rPr>
            <a:t>patrimonial en dos vertientes:</a:t>
          </a:r>
          <a:endParaRPr lang="en-US" sz="22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 Black" panose="020B0604020202020204" pitchFamily="2" charset="0"/>
          </a:endParaRPr>
        </a:p>
      </dgm:t>
    </dgm:pt>
    <dgm:pt modelId="{3045FB7E-FC8D-4994-89C4-DC51C72BE437}" type="parTrans" cxnId="{264B9AAB-7BC0-41B7-8FA4-6037CEF0335E}">
      <dgm:prSet/>
      <dgm:spPr/>
      <dgm:t>
        <a:bodyPr/>
        <a:lstStyle/>
        <a:p>
          <a:endParaRPr lang="es-ES"/>
        </a:p>
      </dgm:t>
    </dgm:pt>
    <dgm:pt modelId="{3E4DB021-EC17-4046-8E4E-F471B0DE3365}" type="sibTrans" cxnId="{264B9AAB-7BC0-41B7-8FA4-6037CEF0335E}">
      <dgm:prSet/>
      <dgm:spPr/>
      <dgm:t>
        <a:bodyPr/>
        <a:lstStyle/>
        <a:p>
          <a:endParaRPr lang="es-ES"/>
        </a:p>
      </dgm:t>
    </dgm:pt>
    <dgm:pt modelId="{ED4D7E15-B42B-4A52-A781-9D4B77401B26}" type="pres">
      <dgm:prSet presAssocID="{C42BF079-CD95-4DB5-85F6-1EFB12BCBE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E6D8CDC-CFD8-4B9D-B5F3-280145F2D93C}" type="pres">
      <dgm:prSet presAssocID="{C0EEDA59-6C76-4883-B033-535800E989E4}" presName="parentText" presStyleLbl="node1" presStyleIdx="0" presStyleCnt="1" custScaleY="383764" custLinFactNeighborY="1451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64B9AAB-7BC0-41B7-8FA4-6037CEF0335E}" srcId="{C42BF079-CD95-4DB5-85F6-1EFB12BCBECC}" destId="{C0EEDA59-6C76-4883-B033-535800E989E4}" srcOrd="0" destOrd="0" parTransId="{3045FB7E-FC8D-4994-89C4-DC51C72BE437}" sibTransId="{3E4DB021-EC17-4046-8E4E-F471B0DE3365}"/>
    <dgm:cxn modelId="{2BBB5F44-D0A1-4B1D-A966-4A4B7E63DF43}" type="presOf" srcId="{C0EEDA59-6C76-4883-B033-535800E989E4}" destId="{CE6D8CDC-CFD8-4B9D-B5F3-280145F2D93C}" srcOrd="0" destOrd="0" presId="urn:microsoft.com/office/officeart/2005/8/layout/vList2"/>
    <dgm:cxn modelId="{D4F64558-1EC1-4476-AC54-F27E13A5C247}" type="presOf" srcId="{C42BF079-CD95-4DB5-85F6-1EFB12BCBECC}" destId="{ED4D7E15-B42B-4A52-A781-9D4B77401B26}" srcOrd="0" destOrd="0" presId="urn:microsoft.com/office/officeart/2005/8/layout/vList2"/>
    <dgm:cxn modelId="{2A64C85D-B2F2-4664-8961-8E9E8DB77A29}" type="presParOf" srcId="{ED4D7E15-B42B-4A52-A781-9D4B77401B26}" destId="{CE6D8CDC-CFD8-4B9D-B5F3-280145F2D9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5DBD013-FD70-480F-90B8-80EB3CE714F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A53B342-B9CE-4E73-B0EF-1E249298CB38}">
      <dgm:prSet phldrT="[Texto]" custT="1"/>
      <dgm:spPr>
        <a:solidFill>
          <a:srgbClr val="B38E5D"/>
        </a:solidFill>
      </dgm:spPr>
      <dgm:t>
        <a:bodyPr/>
        <a:lstStyle/>
        <a:p>
          <a:r>
            <a:rPr lang="es-MX" sz="2200" dirty="0">
              <a:latin typeface="Montserrat SemiBold" panose="00000700000000000000" pitchFamily="2" charset="0"/>
            </a:rPr>
            <a:t>Art. 49, fr. IV LGRA</a:t>
          </a:r>
        </a:p>
      </dgm:t>
    </dgm:pt>
    <dgm:pt modelId="{13164E6B-87C5-43C4-89C6-B15506FABD32}" type="parTrans" cxnId="{531F87F8-1838-4822-9819-F3C22CAD1306}">
      <dgm:prSet/>
      <dgm:spPr/>
      <dgm:t>
        <a:bodyPr/>
        <a:lstStyle/>
        <a:p>
          <a:endParaRPr lang="es-MX"/>
        </a:p>
      </dgm:t>
    </dgm:pt>
    <dgm:pt modelId="{3AAF2573-BCB1-4BF2-9593-9963A58045C4}" type="sibTrans" cxnId="{531F87F8-1838-4822-9819-F3C22CAD1306}">
      <dgm:prSet/>
      <dgm:spPr/>
      <dgm:t>
        <a:bodyPr/>
        <a:lstStyle/>
        <a:p>
          <a:endParaRPr lang="es-MX"/>
        </a:p>
      </dgm:t>
    </dgm:pt>
    <dgm:pt modelId="{AF97D5C3-03DE-4658-AAC3-51C484B367EF}">
      <dgm:prSet phldrT="[Texto]" custT="1"/>
      <dgm:spPr>
        <a:solidFill>
          <a:srgbClr val="D4C19C">
            <a:alpha val="90000"/>
          </a:srgbClr>
        </a:solidFill>
      </dgm:spPr>
      <dgm:t>
        <a:bodyPr/>
        <a:lstStyle/>
        <a:p>
          <a:pPr algn="just"/>
          <a:r>
            <a:rPr lang="es-MX" sz="1700" dirty="0" smtClean="0">
              <a:solidFill>
                <a:schemeClr val="tx1"/>
              </a:solidFill>
              <a:latin typeface="Montserrat SemiBold" panose="00000700000000000000" pitchFamily="2" charset="0"/>
            </a:rPr>
            <a:t>Se relaciona </a:t>
          </a:r>
          <a:r>
            <a:rPr lang="es-MX" sz="1700" dirty="0">
              <a:solidFill>
                <a:schemeClr val="tx1"/>
              </a:solidFill>
              <a:latin typeface="Montserrat SemiBold" panose="00000700000000000000" pitchFamily="2" charset="0"/>
            </a:rPr>
            <a:t>con </a:t>
          </a:r>
          <a:r>
            <a:rPr lang="es-MX" sz="1700" dirty="0" smtClean="0">
              <a:solidFill>
                <a:schemeClr val="tx1"/>
              </a:solidFill>
              <a:latin typeface="Montserrat SemiBold" panose="00000700000000000000" pitchFamily="2" charset="0"/>
            </a:rPr>
            <a:t>el art</a:t>
          </a:r>
          <a:r>
            <a:rPr lang="es-MX" sz="1700" dirty="0">
              <a:solidFill>
                <a:schemeClr val="tx1"/>
              </a:solidFill>
              <a:latin typeface="Montserrat SemiBold" panose="00000700000000000000" pitchFamily="2" charset="0"/>
            </a:rPr>
            <a:t>. 75</a:t>
          </a:r>
          <a:endParaRPr lang="es-MX" sz="1700" dirty="0">
            <a:latin typeface="Montserrat SemiBold" panose="00000700000000000000" pitchFamily="2" charset="0"/>
          </a:endParaRPr>
        </a:p>
      </dgm:t>
    </dgm:pt>
    <dgm:pt modelId="{82F7E649-F47D-453D-ADFD-F0A06A94F0A2}" type="parTrans" cxnId="{70F95B52-28C2-4173-B00E-B046476C35F0}">
      <dgm:prSet/>
      <dgm:spPr/>
      <dgm:t>
        <a:bodyPr/>
        <a:lstStyle/>
        <a:p>
          <a:endParaRPr lang="es-MX"/>
        </a:p>
      </dgm:t>
    </dgm:pt>
    <dgm:pt modelId="{544F2665-9695-4BDA-918C-9E4929235FF7}" type="sibTrans" cxnId="{70F95B52-28C2-4173-B00E-B046476C35F0}">
      <dgm:prSet/>
      <dgm:spPr/>
      <dgm:t>
        <a:bodyPr/>
        <a:lstStyle/>
        <a:p>
          <a:endParaRPr lang="es-MX"/>
        </a:p>
      </dgm:t>
    </dgm:pt>
    <dgm:pt modelId="{018EC112-9339-4201-BA17-0A02D8862EC6}">
      <dgm:prSet phldrT="[Texto]" custT="1"/>
      <dgm:spPr>
        <a:solidFill>
          <a:srgbClr val="D4C19C">
            <a:alpha val="90000"/>
          </a:srgbClr>
        </a:solidFill>
      </dgm:spPr>
      <dgm:t>
        <a:bodyPr/>
        <a:lstStyle/>
        <a:p>
          <a:pPr algn="just"/>
          <a:r>
            <a:rPr lang="es-MX" sz="1700" dirty="0" smtClean="0">
              <a:solidFill>
                <a:schemeClr val="tx1"/>
              </a:solidFill>
              <a:latin typeface="Montserrat SemiBold" panose="00000700000000000000" pitchFamily="2" charset="0"/>
            </a:rPr>
            <a:t>Se debe </a:t>
          </a:r>
          <a:r>
            <a:rPr lang="es-MX" sz="1700" dirty="0">
              <a:solidFill>
                <a:schemeClr val="tx1"/>
              </a:solidFill>
              <a:latin typeface="Montserrat SemiBold" panose="00000700000000000000" pitchFamily="2" charset="0"/>
            </a:rPr>
            <a:t>considerar </a:t>
          </a:r>
          <a:r>
            <a:rPr lang="es-MX" sz="1700" dirty="0" smtClean="0">
              <a:solidFill>
                <a:schemeClr val="tx1"/>
              </a:solidFill>
              <a:latin typeface="Montserrat SemiBold" panose="00000700000000000000" pitchFamily="2" charset="0"/>
            </a:rPr>
            <a:t>el 76</a:t>
          </a:r>
          <a:endParaRPr lang="es-MX" sz="1700" dirty="0">
            <a:latin typeface="Montserrat SemiBold" panose="00000700000000000000" pitchFamily="2" charset="0"/>
          </a:endParaRPr>
        </a:p>
      </dgm:t>
    </dgm:pt>
    <dgm:pt modelId="{582CCCCB-AB62-4E9C-90F5-5A83E35F457B}" type="parTrans" cxnId="{E0054AEE-B6F3-4E46-B592-9A0E562ECB6F}">
      <dgm:prSet/>
      <dgm:spPr/>
      <dgm:t>
        <a:bodyPr/>
        <a:lstStyle/>
        <a:p>
          <a:endParaRPr lang="es-MX"/>
        </a:p>
      </dgm:t>
    </dgm:pt>
    <dgm:pt modelId="{C187CEE5-F7F0-483F-A0D6-0936B1482A8E}" type="sibTrans" cxnId="{E0054AEE-B6F3-4E46-B592-9A0E562ECB6F}">
      <dgm:prSet/>
      <dgm:spPr/>
      <dgm:t>
        <a:bodyPr/>
        <a:lstStyle/>
        <a:p>
          <a:endParaRPr lang="es-MX"/>
        </a:p>
      </dgm:t>
    </dgm:pt>
    <dgm:pt modelId="{FB7F7A7D-37C9-4144-BC8A-09C70F0A1E91}">
      <dgm:prSet phldrT="[Texto]" custT="1"/>
      <dgm:spPr>
        <a:solidFill>
          <a:srgbClr val="691C32"/>
        </a:solidFill>
      </dgm:spPr>
      <dgm:t>
        <a:bodyPr/>
        <a:lstStyle/>
        <a:p>
          <a:r>
            <a:rPr lang="es-MX" sz="2200" dirty="0">
              <a:latin typeface="Montserrat SemiBold" panose="00000700000000000000" pitchFamily="2" charset="0"/>
            </a:rPr>
            <a:t>Art. 33, quinto párrafo LGRA</a:t>
          </a:r>
        </a:p>
      </dgm:t>
    </dgm:pt>
    <dgm:pt modelId="{F0DE5428-8ECA-44E1-94F7-129493139A92}" type="parTrans" cxnId="{369EE18C-6A72-4328-BEA8-D53C0B739E33}">
      <dgm:prSet/>
      <dgm:spPr/>
      <dgm:t>
        <a:bodyPr/>
        <a:lstStyle/>
        <a:p>
          <a:endParaRPr lang="es-MX"/>
        </a:p>
      </dgm:t>
    </dgm:pt>
    <dgm:pt modelId="{30CEE174-68D7-47F2-9230-895A8CDAE4BC}" type="sibTrans" cxnId="{369EE18C-6A72-4328-BEA8-D53C0B739E33}">
      <dgm:prSet/>
      <dgm:spPr/>
      <dgm:t>
        <a:bodyPr/>
        <a:lstStyle/>
        <a:p>
          <a:endParaRPr lang="es-MX"/>
        </a:p>
      </dgm:t>
    </dgm:pt>
    <dgm:pt modelId="{EE61C84D-CE0F-4D5D-9F54-00834AA58B8E}">
      <dgm:prSet phldrT="[Texto]" custT="1"/>
      <dgm:spPr>
        <a:solidFill>
          <a:srgbClr val="D4C19C">
            <a:alpha val="90000"/>
          </a:srgbClr>
        </a:solidFill>
      </dgm:spPr>
      <dgm:t>
        <a:bodyPr/>
        <a:lstStyle/>
        <a:p>
          <a:r>
            <a:rPr lang="es-MX" sz="1700" dirty="0">
              <a:latin typeface="Montserrat SemiBold" panose="00000700000000000000" pitchFamily="2" charset="0"/>
            </a:rPr>
            <a:t>Podría ser considerada del tipo “fija”</a:t>
          </a:r>
        </a:p>
      </dgm:t>
    </dgm:pt>
    <dgm:pt modelId="{86C5BC35-9322-4BA6-AFC2-9507E8153493}" type="parTrans" cxnId="{25EED9DC-C4BF-42FB-A018-0CB8AE39AF21}">
      <dgm:prSet/>
      <dgm:spPr/>
      <dgm:t>
        <a:bodyPr/>
        <a:lstStyle/>
        <a:p>
          <a:endParaRPr lang="es-MX"/>
        </a:p>
      </dgm:t>
    </dgm:pt>
    <dgm:pt modelId="{E44A1DD8-D22B-42ED-8E8D-0E62B8C84D20}" type="sibTrans" cxnId="{25EED9DC-C4BF-42FB-A018-0CB8AE39AF21}">
      <dgm:prSet/>
      <dgm:spPr/>
      <dgm:t>
        <a:bodyPr/>
        <a:lstStyle/>
        <a:p>
          <a:endParaRPr lang="es-MX"/>
        </a:p>
      </dgm:t>
    </dgm:pt>
    <dgm:pt modelId="{36BA96C5-E757-4194-9CC0-154179B2AFD6}">
      <dgm:prSet phldrT="[Texto]" custT="1"/>
      <dgm:spPr>
        <a:solidFill>
          <a:srgbClr val="9F2241"/>
        </a:solidFill>
      </dgm:spPr>
      <dgm:t>
        <a:bodyPr/>
        <a:lstStyle/>
        <a:p>
          <a:r>
            <a:rPr lang="es-MX" sz="2200" dirty="0">
              <a:latin typeface="Montserrat SemiBold" panose="00000700000000000000" pitchFamily="2" charset="0"/>
            </a:rPr>
            <a:t>Art. 77 y 101 LGRA</a:t>
          </a:r>
        </a:p>
      </dgm:t>
    </dgm:pt>
    <dgm:pt modelId="{38A55127-BCB0-48E8-BCC6-258F77E7C67B}" type="parTrans" cxnId="{B1EDDC27-7247-4B9E-829D-A16B83FDC907}">
      <dgm:prSet/>
      <dgm:spPr/>
      <dgm:t>
        <a:bodyPr/>
        <a:lstStyle/>
        <a:p>
          <a:endParaRPr lang="es-MX"/>
        </a:p>
      </dgm:t>
    </dgm:pt>
    <dgm:pt modelId="{A1B87ACE-24DD-48D5-AB5B-E056444135C3}" type="sibTrans" cxnId="{B1EDDC27-7247-4B9E-829D-A16B83FDC907}">
      <dgm:prSet/>
      <dgm:spPr/>
      <dgm:t>
        <a:bodyPr/>
        <a:lstStyle/>
        <a:p>
          <a:endParaRPr lang="es-MX"/>
        </a:p>
      </dgm:t>
    </dgm:pt>
    <dgm:pt modelId="{948D967D-FADF-4234-B2F9-386164992B51}">
      <dgm:prSet phldrT="[Texto]" custT="1"/>
      <dgm:spPr>
        <a:solidFill>
          <a:srgbClr val="D4C19C">
            <a:alpha val="90000"/>
          </a:srgbClr>
        </a:solidFill>
      </dgm:spPr>
      <dgm:t>
        <a:bodyPr/>
        <a:lstStyle/>
        <a:p>
          <a:r>
            <a:rPr lang="es-MX" sz="1700" dirty="0">
              <a:latin typeface="Montserrat SemiBold" panose="00000700000000000000" pitchFamily="2" charset="0"/>
            </a:rPr>
            <a:t>Beneficio de abstención</a:t>
          </a:r>
        </a:p>
      </dgm:t>
    </dgm:pt>
    <dgm:pt modelId="{896D13B7-DF65-48E6-A5EE-E3FE188593D6}" type="parTrans" cxnId="{3AB5893B-B819-4882-8B57-2A40468A4C23}">
      <dgm:prSet/>
      <dgm:spPr/>
      <dgm:t>
        <a:bodyPr/>
        <a:lstStyle/>
        <a:p>
          <a:endParaRPr lang="es-MX"/>
        </a:p>
      </dgm:t>
    </dgm:pt>
    <dgm:pt modelId="{5526295B-686C-48AE-9982-518BF4231C10}" type="sibTrans" cxnId="{3AB5893B-B819-4882-8B57-2A40468A4C23}">
      <dgm:prSet/>
      <dgm:spPr/>
      <dgm:t>
        <a:bodyPr/>
        <a:lstStyle/>
        <a:p>
          <a:endParaRPr lang="es-MX"/>
        </a:p>
      </dgm:t>
    </dgm:pt>
    <dgm:pt modelId="{E6B37585-DEF0-4580-84D7-6F75ABED211C}">
      <dgm:prSet custT="1"/>
      <dgm:spPr>
        <a:solidFill>
          <a:srgbClr val="D4C19C"/>
        </a:solidFill>
      </dgm:spPr>
      <dgm:t>
        <a:bodyPr/>
        <a:lstStyle/>
        <a:p>
          <a:r>
            <a:rPr lang="es-MX" sz="1700" dirty="0" smtClean="0">
              <a:solidFill>
                <a:schemeClr val="tx1"/>
              </a:solidFill>
              <a:latin typeface="Montserrat SemiBold" panose="00000700000000000000" pitchFamily="2" charset="0"/>
            </a:rPr>
            <a:t>Principio pro persona</a:t>
          </a:r>
          <a:endParaRPr lang="es-MX" sz="1700" dirty="0">
            <a:latin typeface="Montserrat SemiBold" panose="00000700000000000000" pitchFamily="2" charset="0"/>
          </a:endParaRPr>
        </a:p>
      </dgm:t>
    </dgm:pt>
    <dgm:pt modelId="{57283868-60DA-4CD5-B597-A0910144B8E1}" type="parTrans" cxnId="{86037F84-19B8-4ECF-80E6-B59CFE784BF0}">
      <dgm:prSet/>
      <dgm:spPr/>
      <dgm:t>
        <a:bodyPr/>
        <a:lstStyle/>
        <a:p>
          <a:endParaRPr lang="es-MX"/>
        </a:p>
      </dgm:t>
    </dgm:pt>
    <dgm:pt modelId="{74D920F6-A37F-4473-A649-B9FF64AFF713}" type="sibTrans" cxnId="{86037F84-19B8-4ECF-80E6-B59CFE784BF0}">
      <dgm:prSet/>
      <dgm:spPr/>
      <dgm:t>
        <a:bodyPr/>
        <a:lstStyle/>
        <a:p>
          <a:endParaRPr lang="es-MX"/>
        </a:p>
      </dgm:t>
    </dgm:pt>
    <dgm:pt modelId="{7FDC8786-D8E7-4536-8A88-B78F222222E5}" type="pres">
      <dgm:prSet presAssocID="{65DBD013-FD70-480F-90B8-80EB3CE714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1A556ED-B4D2-4FA8-B679-DD20E7726374}" type="pres">
      <dgm:prSet presAssocID="{3A53B342-B9CE-4E73-B0EF-1E249298CB38}" presName="linNode" presStyleCnt="0"/>
      <dgm:spPr/>
    </dgm:pt>
    <dgm:pt modelId="{B98072CD-25B2-464B-976C-9EC78357B0DD}" type="pres">
      <dgm:prSet presAssocID="{3A53B342-B9CE-4E73-B0EF-1E249298CB38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6B2F15-8248-4A37-B401-6C48FCC56015}" type="pres">
      <dgm:prSet presAssocID="{3A53B342-B9CE-4E73-B0EF-1E249298CB38}" presName="descendantText" presStyleLbl="alignAccFollowNode1" presStyleIdx="0" presStyleCnt="3" custLinFactNeighborX="0" custLinFactNeighborY="-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EAA744-1174-4044-8C00-1498A4E58C1F}" type="pres">
      <dgm:prSet presAssocID="{3AAF2573-BCB1-4BF2-9593-9963A58045C4}" presName="sp" presStyleCnt="0"/>
      <dgm:spPr/>
    </dgm:pt>
    <dgm:pt modelId="{E9B383A5-6351-4BBB-BB5B-8BFEA2BED5C6}" type="pres">
      <dgm:prSet presAssocID="{FB7F7A7D-37C9-4144-BC8A-09C70F0A1E91}" presName="linNode" presStyleCnt="0"/>
      <dgm:spPr/>
    </dgm:pt>
    <dgm:pt modelId="{0C04734B-5E66-42C9-ACBC-AF34FC8A3AA2}" type="pres">
      <dgm:prSet presAssocID="{FB7F7A7D-37C9-4144-BC8A-09C70F0A1E9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0293E2-6D1B-4FB9-9A5B-0EE1492EBD91}" type="pres">
      <dgm:prSet presAssocID="{FB7F7A7D-37C9-4144-BC8A-09C70F0A1E9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953499-38FF-434E-9D32-5F2E1749F91D}" type="pres">
      <dgm:prSet presAssocID="{30CEE174-68D7-47F2-9230-895A8CDAE4BC}" presName="sp" presStyleCnt="0"/>
      <dgm:spPr/>
    </dgm:pt>
    <dgm:pt modelId="{6F76D3F5-5F1A-474B-BBF1-D3F4BBF10CDC}" type="pres">
      <dgm:prSet presAssocID="{36BA96C5-E757-4194-9CC0-154179B2AFD6}" presName="linNode" presStyleCnt="0"/>
      <dgm:spPr/>
    </dgm:pt>
    <dgm:pt modelId="{8E94C027-B5F2-4B4A-A485-23D6AC41A6DA}" type="pres">
      <dgm:prSet presAssocID="{36BA96C5-E757-4194-9CC0-154179B2AFD6}" presName="parentText" presStyleLbl="node1" presStyleIdx="2" presStyleCnt="4" custLinFactNeighborX="-413" custLinFactNeighborY="3447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8B3162-03BD-481B-A017-BC0C62312641}" type="pres">
      <dgm:prSet presAssocID="{36BA96C5-E757-4194-9CC0-154179B2AFD6}" presName="descendantText" presStyleLbl="alignAccFollowNode1" presStyleIdx="2" presStyleCnt="3" custLinFactNeighborX="-577" custLinFactNeighborY="336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B39A33-2FA3-47AC-9DDE-025D5EC6396B}" type="pres">
      <dgm:prSet presAssocID="{A1B87ACE-24DD-48D5-AB5B-E056444135C3}" presName="sp" presStyleCnt="0"/>
      <dgm:spPr/>
    </dgm:pt>
    <dgm:pt modelId="{EED111EE-B09B-4B82-994F-697EEBED22B7}" type="pres">
      <dgm:prSet presAssocID="{E6B37585-DEF0-4580-84D7-6F75ABED211C}" presName="linNode" presStyleCnt="0"/>
      <dgm:spPr/>
    </dgm:pt>
    <dgm:pt modelId="{2BEFEA95-CFBC-485F-91DB-04AC14F4110B}" type="pres">
      <dgm:prSet presAssocID="{E6B37585-DEF0-4580-84D7-6F75ABED211C}" presName="parentText" presStyleLbl="node1" presStyleIdx="3" presStyleCnt="4" custScaleX="263924" custScaleY="21365" custLinFactY="-5247" custLinFactNeighborX="9522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0F95B52-28C2-4173-B00E-B046476C35F0}" srcId="{3A53B342-B9CE-4E73-B0EF-1E249298CB38}" destId="{AF97D5C3-03DE-4658-AAC3-51C484B367EF}" srcOrd="0" destOrd="0" parTransId="{82F7E649-F47D-453D-ADFD-F0A06A94F0A2}" sibTransId="{544F2665-9695-4BDA-918C-9E4929235FF7}"/>
    <dgm:cxn modelId="{3AB5893B-B819-4882-8B57-2A40468A4C23}" srcId="{36BA96C5-E757-4194-9CC0-154179B2AFD6}" destId="{948D967D-FADF-4234-B2F9-386164992B51}" srcOrd="0" destOrd="0" parTransId="{896D13B7-DF65-48E6-A5EE-E3FE188593D6}" sibTransId="{5526295B-686C-48AE-9982-518BF4231C10}"/>
    <dgm:cxn modelId="{58B2A79C-17A0-4A23-AB24-208D726C3314}" type="presOf" srcId="{AF97D5C3-03DE-4658-AAC3-51C484B367EF}" destId="{296B2F15-8248-4A37-B401-6C48FCC56015}" srcOrd="0" destOrd="0" presId="urn:microsoft.com/office/officeart/2005/8/layout/vList5"/>
    <dgm:cxn modelId="{8EC55E43-FCD3-4E69-9D61-3A72E6FC7D66}" type="presOf" srcId="{EE61C84D-CE0F-4D5D-9F54-00834AA58B8E}" destId="{A80293E2-6D1B-4FB9-9A5B-0EE1492EBD91}" srcOrd="0" destOrd="0" presId="urn:microsoft.com/office/officeart/2005/8/layout/vList5"/>
    <dgm:cxn modelId="{25EED9DC-C4BF-42FB-A018-0CB8AE39AF21}" srcId="{FB7F7A7D-37C9-4144-BC8A-09C70F0A1E91}" destId="{EE61C84D-CE0F-4D5D-9F54-00834AA58B8E}" srcOrd="0" destOrd="0" parTransId="{86C5BC35-9322-4BA6-AFC2-9507E8153493}" sibTransId="{E44A1DD8-D22B-42ED-8E8D-0E62B8C84D20}"/>
    <dgm:cxn modelId="{369EE18C-6A72-4328-BEA8-D53C0B739E33}" srcId="{65DBD013-FD70-480F-90B8-80EB3CE714FE}" destId="{FB7F7A7D-37C9-4144-BC8A-09C70F0A1E91}" srcOrd="1" destOrd="0" parTransId="{F0DE5428-8ECA-44E1-94F7-129493139A92}" sibTransId="{30CEE174-68D7-47F2-9230-895A8CDAE4BC}"/>
    <dgm:cxn modelId="{375FDA2A-22E5-443B-A2C3-F0E642CBBD12}" type="presOf" srcId="{FB7F7A7D-37C9-4144-BC8A-09C70F0A1E91}" destId="{0C04734B-5E66-42C9-ACBC-AF34FC8A3AA2}" srcOrd="0" destOrd="0" presId="urn:microsoft.com/office/officeart/2005/8/layout/vList5"/>
    <dgm:cxn modelId="{86037F84-19B8-4ECF-80E6-B59CFE784BF0}" srcId="{65DBD013-FD70-480F-90B8-80EB3CE714FE}" destId="{E6B37585-DEF0-4580-84D7-6F75ABED211C}" srcOrd="3" destOrd="0" parTransId="{57283868-60DA-4CD5-B597-A0910144B8E1}" sibTransId="{74D920F6-A37F-4473-A649-B9FF64AFF713}"/>
    <dgm:cxn modelId="{28C970C3-602B-4A6E-B328-94AB3018D22F}" type="presOf" srcId="{018EC112-9339-4201-BA17-0A02D8862EC6}" destId="{296B2F15-8248-4A37-B401-6C48FCC56015}" srcOrd="0" destOrd="1" presId="urn:microsoft.com/office/officeart/2005/8/layout/vList5"/>
    <dgm:cxn modelId="{52E82F6B-1D3D-489D-BC1F-A6E5BAFD8BE6}" type="presOf" srcId="{948D967D-FADF-4234-B2F9-386164992B51}" destId="{6A8B3162-03BD-481B-A017-BC0C62312641}" srcOrd="0" destOrd="0" presId="urn:microsoft.com/office/officeart/2005/8/layout/vList5"/>
    <dgm:cxn modelId="{6F4C4CA2-E180-4F6F-9DEE-BC2EDD5446B6}" type="presOf" srcId="{65DBD013-FD70-480F-90B8-80EB3CE714FE}" destId="{7FDC8786-D8E7-4536-8A88-B78F222222E5}" srcOrd="0" destOrd="0" presId="urn:microsoft.com/office/officeart/2005/8/layout/vList5"/>
    <dgm:cxn modelId="{500EBE89-F152-4B1D-8AF6-0FB5A369D250}" type="presOf" srcId="{3A53B342-B9CE-4E73-B0EF-1E249298CB38}" destId="{B98072CD-25B2-464B-976C-9EC78357B0DD}" srcOrd="0" destOrd="0" presId="urn:microsoft.com/office/officeart/2005/8/layout/vList5"/>
    <dgm:cxn modelId="{B1EDDC27-7247-4B9E-829D-A16B83FDC907}" srcId="{65DBD013-FD70-480F-90B8-80EB3CE714FE}" destId="{36BA96C5-E757-4194-9CC0-154179B2AFD6}" srcOrd="2" destOrd="0" parTransId="{38A55127-BCB0-48E8-BCC6-258F77E7C67B}" sibTransId="{A1B87ACE-24DD-48D5-AB5B-E056444135C3}"/>
    <dgm:cxn modelId="{E0054AEE-B6F3-4E46-B592-9A0E562ECB6F}" srcId="{3A53B342-B9CE-4E73-B0EF-1E249298CB38}" destId="{018EC112-9339-4201-BA17-0A02D8862EC6}" srcOrd="1" destOrd="0" parTransId="{582CCCCB-AB62-4E9C-90F5-5A83E35F457B}" sibTransId="{C187CEE5-F7F0-483F-A0D6-0936B1482A8E}"/>
    <dgm:cxn modelId="{0BE4141D-6F59-41F4-BCE6-97FED37C7CFB}" type="presOf" srcId="{E6B37585-DEF0-4580-84D7-6F75ABED211C}" destId="{2BEFEA95-CFBC-485F-91DB-04AC14F4110B}" srcOrd="0" destOrd="0" presId="urn:microsoft.com/office/officeart/2005/8/layout/vList5"/>
    <dgm:cxn modelId="{AE7DC880-CD57-40FE-AC81-A2A4A9053F2F}" type="presOf" srcId="{36BA96C5-E757-4194-9CC0-154179B2AFD6}" destId="{8E94C027-B5F2-4B4A-A485-23D6AC41A6DA}" srcOrd="0" destOrd="0" presId="urn:microsoft.com/office/officeart/2005/8/layout/vList5"/>
    <dgm:cxn modelId="{531F87F8-1838-4822-9819-F3C22CAD1306}" srcId="{65DBD013-FD70-480F-90B8-80EB3CE714FE}" destId="{3A53B342-B9CE-4E73-B0EF-1E249298CB38}" srcOrd="0" destOrd="0" parTransId="{13164E6B-87C5-43C4-89C6-B15506FABD32}" sibTransId="{3AAF2573-BCB1-4BF2-9593-9963A58045C4}"/>
    <dgm:cxn modelId="{17EEDCDC-D0C9-455E-AE2C-3A966F334390}" type="presParOf" srcId="{7FDC8786-D8E7-4536-8A88-B78F222222E5}" destId="{91A556ED-B4D2-4FA8-B679-DD20E7726374}" srcOrd="0" destOrd="0" presId="urn:microsoft.com/office/officeart/2005/8/layout/vList5"/>
    <dgm:cxn modelId="{C5086449-B6CF-429E-A49E-B56C9FFD9496}" type="presParOf" srcId="{91A556ED-B4D2-4FA8-B679-DD20E7726374}" destId="{B98072CD-25B2-464B-976C-9EC78357B0DD}" srcOrd="0" destOrd="0" presId="urn:microsoft.com/office/officeart/2005/8/layout/vList5"/>
    <dgm:cxn modelId="{3C8551B3-EE58-4C2F-A327-56C108540A52}" type="presParOf" srcId="{91A556ED-B4D2-4FA8-B679-DD20E7726374}" destId="{296B2F15-8248-4A37-B401-6C48FCC56015}" srcOrd="1" destOrd="0" presId="urn:microsoft.com/office/officeart/2005/8/layout/vList5"/>
    <dgm:cxn modelId="{77F11BA6-2285-4E10-B234-668FCA1D4F56}" type="presParOf" srcId="{7FDC8786-D8E7-4536-8A88-B78F222222E5}" destId="{39EAA744-1174-4044-8C00-1498A4E58C1F}" srcOrd="1" destOrd="0" presId="urn:microsoft.com/office/officeart/2005/8/layout/vList5"/>
    <dgm:cxn modelId="{70CD4485-5E75-43AB-85B9-FFB227EC9E5B}" type="presParOf" srcId="{7FDC8786-D8E7-4536-8A88-B78F222222E5}" destId="{E9B383A5-6351-4BBB-BB5B-8BFEA2BED5C6}" srcOrd="2" destOrd="0" presId="urn:microsoft.com/office/officeart/2005/8/layout/vList5"/>
    <dgm:cxn modelId="{A1A5016C-3258-4EC1-86FE-AA49F59B29B0}" type="presParOf" srcId="{E9B383A5-6351-4BBB-BB5B-8BFEA2BED5C6}" destId="{0C04734B-5E66-42C9-ACBC-AF34FC8A3AA2}" srcOrd="0" destOrd="0" presId="urn:microsoft.com/office/officeart/2005/8/layout/vList5"/>
    <dgm:cxn modelId="{0CB9D232-32F0-4C77-A438-B3060AA288C7}" type="presParOf" srcId="{E9B383A5-6351-4BBB-BB5B-8BFEA2BED5C6}" destId="{A80293E2-6D1B-4FB9-9A5B-0EE1492EBD91}" srcOrd="1" destOrd="0" presId="urn:microsoft.com/office/officeart/2005/8/layout/vList5"/>
    <dgm:cxn modelId="{DEB9C771-C064-462E-9B99-7CF0C39AA2C1}" type="presParOf" srcId="{7FDC8786-D8E7-4536-8A88-B78F222222E5}" destId="{6C953499-38FF-434E-9D32-5F2E1749F91D}" srcOrd="3" destOrd="0" presId="urn:microsoft.com/office/officeart/2005/8/layout/vList5"/>
    <dgm:cxn modelId="{0713A985-96B0-4684-A9FF-322C8DA9AFA5}" type="presParOf" srcId="{7FDC8786-D8E7-4536-8A88-B78F222222E5}" destId="{6F76D3F5-5F1A-474B-BBF1-D3F4BBF10CDC}" srcOrd="4" destOrd="0" presId="urn:microsoft.com/office/officeart/2005/8/layout/vList5"/>
    <dgm:cxn modelId="{9344E181-1865-4247-939F-225A878A80D9}" type="presParOf" srcId="{6F76D3F5-5F1A-474B-BBF1-D3F4BBF10CDC}" destId="{8E94C027-B5F2-4B4A-A485-23D6AC41A6DA}" srcOrd="0" destOrd="0" presId="urn:microsoft.com/office/officeart/2005/8/layout/vList5"/>
    <dgm:cxn modelId="{5213AABD-7CE7-4947-8578-DB20F17F6BAC}" type="presParOf" srcId="{6F76D3F5-5F1A-474B-BBF1-D3F4BBF10CDC}" destId="{6A8B3162-03BD-481B-A017-BC0C62312641}" srcOrd="1" destOrd="0" presId="urn:microsoft.com/office/officeart/2005/8/layout/vList5"/>
    <dgm:cxn modelId="{D3D60CB2-D28D-4E46-9BC0-B37C51087C9E}" type="presParOf" srcId="{7FDC8786-D8E7-4536-8A88-B78F222222E5}" destId="{F0B39A33-2FA3-47AC-9DDE-025D5EC6396B}" srcOrd="5" destOrd="0" presId="urn:microsoft.com/office/officeart/2005/8/layout/vList5"/>
    <dgm:cxn modelId="{CA4FD7C6-1389-4641-88CC-E5678ABC3FEA}" type="presParOf" srcId="{7FDC8786-D8E7-4536-8A88-B78F222222E5}" destId="{EED111EE-B09B-4B82-994F-697EEBED22B7}" srcOrd="6" destOrd="0" presId="urn:microsoft.com/office/officeart/2005/8/layout/vList5"/>
    <dgm:cxn modelId="{8CEB0727-79BD-4BB6-BA93-3E98894F9C16}" type="presParOf" srcId="{EED111EE-B09B-4B82-994F-697EEBED22B7}" destId="{2BEFEA95-CFBC-485F-91DB-04AC14F4110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1F5C3E1-1D5E-4CAD-993B-34B9057D4D1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8CB42FB-D8FB-4713-81B3-9568C5433BA5}">
      <dgm:prSet phldrT="[Texto]" custT="1"/>
      <dgm:spPr>
        <a:solidFill>
          <a:srgbClr val="D4C19C"/>
        </a:solidFill>
      </dgm:spPr>
      <dgm:t>
        <a:bodyPr/>
        <a:lstStyle/>
        <a:p>
          <a:r>
            <a:rPr lang="es-MX" sz="2000" dirty="0">
              <a:latin typeface="Montserrat SemiBold" panose="00000700000000000000" pitchFamily="2" charset="0"/>
            </a:rPr>
            <a:t>Amonestación pública o privada</a:t>
          </a:r>
        </a:p>
      </dgm:t>
    </dgm:pt>
    <dgm:pt modelId="{F798614F-F372-41F7-B9E1-6EE4F8DCDB72}" type="parTrans" cxnId="{889665BB-5123-4044-B19F-57E96F5A1B67}">
      <dgm:prSet/>
      <dgm:spPr/>
      <dgm:t>
        <a:bodyPr/>
        <a:lstStyle/>
        <a:p>
          <a:endParaRPr lang="es-MX"/>
        </a:p>
      </dgm:t>
    </dgm:pt>
    <dgm:pt modelId="{83BAE231-FFA0-4071-8794-0F2CF9B8E25C}" type="sibTrans" cxnId="{889665BB-5123-4044-B19F-57E96F5A1B67}">
      <dgm:prSet/>
      <dgm:spPr/>
      <dgm:t>
        <a:bodyPr/>
        <a:lstStyle/>
        <a:p>
          <a:endParaRPr lang="es-MX"/>
        </a:p>
      </dgm:t>
    </dgm:pt>
    <dgm:pt modelId="{050FE5BD-F39D-4159-9524-152D27ACB98C}">
      <dgm:prSet phldrT="[Texto]" custT="1"/>
      <dgm:spPr>
        <a:solidFill>
          <a:srgbClr val="B38E5D"/>
        </a:solidFill>
      </dgm:spPr>
      <dgm:t>
        <a:bodyPr anchor="ctr"/>
        <a:lstStyle/>
        <a:p>
          <a:r>
            <a:rPr lang="es-MX" sz="2000" dirty="0">
              <a:latin typeface="Montserrat SemiBold" panose="00000700000000000000" pitchFamily="2" charset="0"/>
            </a:rPr>
            <a:t>Suspensión</a:t>
          </a:r>
        </a:p>
      </dgm:t>
    </dgm:pt>
    <dgm:pt modelId="{0A667C57-5548-4E38-B9F0-218A8134DD3C}" type="parTrans" cxnId="{91F980BE-85BE-475F-B094-3E9F324440D8}">
      <dgm:prSet/>
      <dgm:spPr/>
      <dgm:t>
        <a:bodyPr/>
        <a:lstStyle/>
        <a:p>
          <a:endParaRPr lang="es-MX"/>
        </a:p>
      </dgm:t>
    </dgm:pt>
    <dgm:pt modelId="{0257FE3F-CC57-44B2-8240-9E95BB5750D4}" type="sibTrans" cxnId="{91F980BE-85BE-475F-B094-3E9F324440D8}">
      <dgm:prSet/>
      <dgm:spPr/>
      <dgm:t>
        <a:bodyPr/>
        <a:lstStyle/>
        <a:p>
          <a:endParaRPr lang="es-MX"/>
        </a:p>
      </dgm:t>
    </dgm:pt>
    <dgm:pt modelId="{75A81EFE-1546-43E9-A6B1-C4EC466602CE}">
      <dgm:prSet phldrT="[Texto]" custT="1"/>
      <dgm:spPr>
        <a:solidFill>
          <a:srgbClr val="9F2241"/>
        </a:solidFill>
      </dgm:spPr>
      <dgm:t>
        <a:bodyPr anchor="ctr"/>
        <a:lstStyle/>
        <a:p>
          <a:r>
            <a:rPr lang="es-MX" sz="2000" dirty="0">
              <a:latin typeface="Montserrat SemiBold" panose="00000700000000000000" pitchFamily="2" charset="0"/>
            </a:rPr>
            <a:t>Destitución</a:t>
          </a:r>
          <a:r>
            <a:rPr lang="es-MX" sz="2200" dirty="0"/>
            <a:t> </a:t>
          </a:r>
        </a:p>
      </dgm:t>
    </dgm:pt>
    <dgm:pt modelId="{408C724A-595C-490B-8724-155CC5F563DD}" type="parTrans" cxnId="{04F1A25B-091F-4E40-914B-2A1E81A2F19E}">
      <dgm:prSet/>
      <dgm:spPr/>
      <dgm:t>
        <a:bodyPr/>
        <a:lstStyle/>
        <a:p>
          <a:endParaRPr lang="es-MX"/>
        </a:p>
      </dgm:t>
    </dgm:pt>
    <dgm:pt modelId="{1821D7F7-5965-4C4F-B55A-EC24AC72DE75}" type="sibTrans" cxnId="{04F1A25B-091F-4E40-914B-2A1E81A2F19E}">
      <dgm:prSet/>
      <dgm:spPr/>
      <dgm:t>
        <a:bodyPr/>
        <a:lstStyle/>
        <a:p>
          <a:endParaRPr lang="es-MX"/>
        </a:p>
      </dgm:t>
    </dgm:pt>
    <dgm:pt modelId="{4879DF4A-24DC-40E3-8A5A-C0C7D129C510}">
      <dgm:prSet phldrT="[Texto]" custT="1"/>
      <dgm:spPr>
        <a:solidFill>
          <a:srgbClr val="691C32"/>
        </a:solidFill>
      </dgm:spPr>
      <dgm:t>
        <a:bodyPr/>
        <a:lstStyle/>
        <a:p>
          <a:r>
            <a:rPr lang="es-MX" sz="2000" dirty="0">
              <a:latin typeface="Montserrat SemiBold" panose="00000700000000000000" pitchFamily="2" charset="0"/>
            </a:rPr>
            <a:t>Inhabilitación</a:t>
          </a:r>
          <a:endParaRPr lang="es-MX" sz="1700" dirty="0"/>
        </a:p>
      </dgm:t>
    </dgm:pt>
    <dgm:pt modelId="{38C526D9-FB17-488D-850D-629BCB1F69E8}" type="parTrans" cxnId="{CD41141E-0910-4F10-BEB2-EBD24A5ED35A}">
      <dgm:prSet/>
      <dgm:spPr/>
      <dgm:t>
        <a:bodyPr/>
        <a:lstStyle/>
        <a:p>
          <a:endParaRPr lang="es-MX"/>
        </a:p>
      </dgm:t>
    </dgm:pt>
    <dgm:pt modelId="{2FE1704B-74D3-4310-94FF-A11848741385}" type="sibTrans" cxnId="{CD41141E-0910-4F10-BEB2-EBD24A5ED35A}">
      <dgm:prSet/>
      <dgm:spPr/>
      <dgm:t>
        <a:bodyPr/>
        <a:lstStyle/>
        <a:p>
          <a:endParaRPr lang="es-MX"/>
        </a:p>
      </dgm:t>
    </dgm:pt>
    <dgm:pt modelId="{0C70DC1B-A116-4163-AB14-7B51F816D9A2}" type="pres">
      <dgm:prSet presAssocID="{71F5C3E1-1D5E-4CAD-993B-34B9057D4D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C92AF21-F3F0-4BAC-9AB3-838ED7BB8D28}" type="pres">
      <dgm:prSet presAssocID="{C8CB42FB-D8FB-4713-81B3-9568C5433BA5}" presName="node" presStyleLbl="node1" presStyleIdx="0" presStyleCnt="4" custScaleX="119464" custLinFactNeighborX="-166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C1B0D4-8AFC-4D72-874E-318B9C46B9B9}" type="pres">
      <dgm:prSet presAssocID="{83BAE231-FFA0-4071-8794-0F2CF9B8E25C}" presName="sibTrans" presStyleCnt="0"/>
      <dgm:spPr/>
    </dgm:pt>
    <dgm:pt modelId="{23BCF5CB-B165-4835-BF3D-C05B004707C5}" type="pres">
      <dgm:prSet presAssocID="{050FE5BD-F39D-4159-9524-152D27ACB98C}" presName="node" presStyleLbl="node1" presStyleIdx="1" presStyleCnt="4" custScaleX="991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FCB496-9470-478E-8FA0-90EFA42E00F4}" type="pres">
      <dgm:prSet presAssocID="{0257FE3F-CC57-44B2-8240-9E95BB5750D4}" presName="sibTrans" presStyleCnt="0"/>
      <dgm:spPr/>
    </dgm:pt>
    <dgm:pt modelId="{60F27F37-3569-4582-9E89-8361C64F5C4D}" type="pres">
      <dgm:prSet presAssocID="{75A81EFE-1546-43E9-A6B1-C4EC466602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A732F7-7796-496F-91E7-406724A3ADCA}" type="pres">
      <dgm:prSet presAssocID="{1821D7F7-5965-4C4F-B55A-EC24AC72DE75}" presName="sibTrans" presStyleCnt="0"/>
      <dgm:spPr/>
    </dgm:pt>
    <dgm:pt modelId="{552464A9-179B-4762-BAF1-F017270F88B9}" type="pres">
      <dgm:prSet presAssocID="{4879DF4A-24DC-40E3-8A5A-C0C7D129C51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8E8BA6D-C08D-4774-BE32-C0AAC2BE2C74}" type="presOf" srcId="{71F5C3E1-1D5E-4CAD-993B-34B9057D4D11}" destId="{0C70DC1B-A116-4163-AB14-7B51F816D9A2}" srcOrd="0" destOrd="0" presId="urn:microsoft.com/office/officeart/2005/8/layout/hList6"/>
    <dgm:cxn modelId="{04F1A25B-091F-4E40-914B-2A1E81A2F19E}" srcId="{71F5C3E1-1D5E-4CAD-993B-34B9057D4D11}" destId="{75A81EFE-1546-43E9-A6B1-C4EC466602CE}" srcOrd="2" destOrd="0" parTransId="{408C724A-595C-490B-8724-155CC5F563DD}" sibTransId="{1821D7F7-5965-4C4F-B55A-EC24AC72DE75}"/>
    <dgm:cxn modelId="{889665BB-5123-4044-B19F-57E96F5A1B67}" srcId="{71F5C3E1-1D5E-4CAD-993B-34B9057D4D11}" destId="{C8CB42FB-D8FB-4713-81B3-9568C5433BA5}" srcOrd="0" destOrd="0" parTransId="{F798614F-F372-41F7-B9E1-6EE4F8DCDB72}" sibTransId="{83BAE231-FFA0-4071-8794-0F2CF9B8E25C}"/>
    <dgm:cxn modelId="{BBCDC714-78FC-4C0C-B30E-10AB14C5C2E3}" type="presOf" srcId="{4879DF4A-24DC-40E3-8A5A-C0C7D129C510}" destId="{552464A9-179B-4762-BAF1-F017270F88B9}" srcOrd="0" destOrd="0" presId="urn:microsoft.com/office/officeart/2005/8/layout/hList6"/>
    <dgm:cxn modelId="{91F980BE-85BE-475F-B094-3E9F324440D8}" srcId="{71F5C3E1-1D5E-4CAD-993B-34B9057D4D11}" destId="{050FE5BD-F39D-4159-9524-152D27ACB98C}" srcOrd="1" destOrd="0" parTransId="{0A667C57-5548-4E38-B9F0-218A8134DD3C}" sibTransId="{0257FE3F-CC57-44B2-8240-9E95BB5750D4}"/>
    <dgm:cxn modelId="{40E30777-9E45-491B-8E4C-B8799C7007A1}" type="presOf" srcId="{C8CB42FB-D8FB-4713-81B3-9568C5433BA5}" destId="{1C92AF21-F3F0-4BAC-9AB3-838ED7BB8D28}" srcOrd="0" destOrd="0" presId="urn:microsoft.com/office/officeart/2005/8/layout/hList6"/>
    <dgm:cxn modelId="{CD41141E-0910-4F10-BEB2-EBD24A5ED35A}" srcId="{71F5C3E1-1D5E-4CAD-993B-34B9057D4D11}" destId="{4879DF4A-24DC-40E3-8A5A-C0C7D129C510}" srcOrd="3" destOrd="0" parTransId="{38C526D9-FB17-488D-850D-629BCB1F69E8}" sibTransId="{2FE1704B-74D3-4310-94FF-A11848741385}"/>
    <dgm:cxn modelId="{EBC0A3B7-676A-45A9-BCA1-C2E4AADE5C6E}" type="presOf" srcId="{050FE5BD-F39D-4159-9524-152D27ACB98C}" destId="{23BCF5CB-B165-4835-BF3D-C05B004707C5}" srcOrd="0" destOrd="0" presId="urn:microsoft.com/office/officeart/2005/8/layout/hList6"/>
    <dgm:cxn modelId="{60D659AA-B5DB-4998-A225-216DCBEEDD9B}" type="presOf" srcId="{75A81EFE-1546-43E9-A6B1-C4EC466602CE}" destId="{60F27F37-3569-4582-9E89-8361C64F5C4D}" srcOrd="0" destOrd="0" presId="urn:microsoft.com/office/officeart/2005/8/layout/hList6"/>
    <dgm:cxn modelId="{E503ED08-A031-4B92-8327-8265A73E418C}" type="presParOf" srcId="{0C70DC1B-A116-4163-AB14-7B51F816D9A2}" destId="{1C92AF21-F3F0-4BAC-9AB3-838ED7BB8D28}" srcOrd="0" destOrd="0" presId="urn:microsoft.com/office/officeart/2005/8/layout/hList6"/>
    <dgm:cxn modelId="{E06452C8-B84A-4636-8F6D-1E96F3D326EE}" type="presParOf" srcId="{0C70DC1B-A116-4163-AB14-7B51F816D9A2}" destId="{AFC1B0D4-8AFC-4D72-874E-318B9C46B9B9}" srcOrd="1" destOrd="0" presId="urn:microsoft.com/office/officeart/2005/8/layout/hList6"/>
    <dgm:cxn modelId="{DA49CB16-7E66-498E-AF84-5616E85F8C7A}" type="presParOf" srcId="{0C70DC1B-A116-4163-AB14-7B51F816D9A2}" destId="{23BCF5CB-B165-4835-BF3D-C05B004707C5}" srcOrd="2" destOrd="0" presId="urn:microsoft.com/office/officeart/2005/8/layout/hList6"/>
    <dgm:cxn modelId="{900E00A0-9610-4595-BBCC-323213AF6B86}" type="presParOf" srcId="{0C70DC1B-A116-4163-AB14-7B51F816D9A2}" destId="{C0FCB496-9470-478E-8FA0-90EFA42E00F4}" srcOrd="3" destOrd="0" presId="urn:microsoft.com/office/officeart/2005/8/layout/hList6"/>
    <dgm:cxn modelId="{F9AB7919-3B95-415B-83B8-FFA53A247CFD}" type="presParOf" srcId="{0C70DC1B-A116-4163-AB14-7B51F816D9A2}" destId="{60F27F37-3569-4582-9E89-8361C64F5C4D}" srcOrd="4" destOrd="0" presId="urn:microsoft.com/office/officeart/2005/8/layout/hList6"/>
    <dgm:cxn modelId="{0CEE69E4-B7AF-432B-B1F9-86C334172A2B}" type="presParOf" srcId="{0C70DC1B-A116-4163-AB14-7B51F816D9A2}" destId="{55A732F7-7796-496F-91E7-406724A3ADCA}" srcOrd="5" destOrd="0" presId="urn:microsoft.com/office/officeart/2005/8/layout/hList6"/>
    <dgm:cxn modelId="{D616CB5C-BEA5-4FC8-BBC0-C7606F9511B6}" type="presParOf" srcId="{0C70DC1B-A116-4163-AB14-7B51F816D9A2}" destId="{552464A9-179B-4762-BAF1-F017270F88B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D79AC7-A464-49BE-A972-1BC6A37C463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EB26FD5-2BA1-467E-8DAC-CBC797C7915E}">
      <dgm:prSet custT="1"/>
      <dgm:spPr>
        <a:solidFill>
          <a:srgbClr val="B38E5D"/>
        </a:solidFill>
      </dgm:spPr>
      <dgm:t>
        <a:bodyPr/>
        <a:lstStyle/>
        <a:p>
          <a:pPr algn="just"/>
          <a:r>
            <a:rPr lang="es-MX" sz="1800" b="1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Persona que desempeñe empleo, cargo o </a:t>
          </a:r>
          <a:r>
            <a:rPr lang="es-MX" sz="1800" b="1" dirty="0" smtClean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comisión.</a:t>
          </a:r>
          <a:endParaRPr lang="es-MX" sz="1800" b="1" dirty="0">
            <a:solidFill>
              <a:schemeClr val="bg1"/>
            </a:solidFill>
            <a:effectLst/>
            <a:latin typeface="Montserrat" panose="00000500000000000000" pitchFamily="2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372043A-6E18-4019-8437-AC4666DC87AF}" type="parTrans" cxnId="{C07BE5E2-74AA-427F-8343-26738B6C57EC}">
      <dgm:prSet/>
      <dgm:spPr/>
      <dgm:t>
        <a:bodyPr/>
        <a:lstStyle/>
        <a:p>
          <a:endParaRPr lang="es-MX"/>
        </a:p>
      </dgm:t>
    </dgm:pt>
    <dgm:pt modelId="{53E0D3FB-EB9C-46A1-BE0C-41A914070A49}" type="sibTrans" cxnId="{C07BE5E2-74AA-427F-8343-26738B6C57EC}">
      <dgm:prSet/>
      <dgm:spPr>
        <a:ln>
          <a:solidFill>
            <a:srgbClr val="691C32"/>
          </a:solidFill>
        </a:ln>
      </dgm:spPr>
      <dgm:t>
        <a:bodyPr/>
        <a:lstStyle/>
        <a:p>
          <a:endParaRPr lang="es-MX"/>
        </a:p>
      </dgm:t>
    </dgm:pt>
    <dgm:pt modelId="{4276D9EC-C541-4A33-A669-C63E305D6A35}" type="pres">
      <dgm:prSet presAssocID="{ABD79AC7-A464-49BE-A972-1BC6A37C463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DD22654-8A21-4B43-9531-B269919682C2}" type="pres">
      <dgm:prSet presAssocID="{ABD79AC7-A464-49BE-A972-1BC6A37C4630}" presName="Name1" presStyleCnt="0"/>
      <dgm:spPr/>
    </dgm:pt>
    <dgm:pt modelId="{A1F8A365-605B-4170-97ED-D9CD04DB7CDC}" type="pres">
      <dgm:prSet presAssocID="{ABD79AC7-A464-49BE-A972-1BC6A37C4630}" presName="cycle" presStyleCnt="0"/>
      <dgm:spPr/>
    </dgm:pt>
    <dgm:pt modelId="{1BCDEB07-529C-44DF-9F1F-7ED54B2AD64A}" type="pres">
      <dgm:prSet presAssocID="{ABD79AC7-A464-49BE-A972-1BC6A37C4630}" presName="srcNode" presStyleLbl="node1" presStyleIdx="0" presStyleCnt="1"/>
      <dgm:spPr/>
    </dgm:pt>
    <dgm:pt modelId="{09180A3F-2935-4F9F-A9F2-60FF5B69A550}" type="pres">
      <dgm:prSet presAssocID="{ABD79AC7-A464-49BE-A972-1BC6A37C4630}" presName="conn" presStyleLbl="parChTrans1D2" presStyleIdx="0" presStyleCnt="1"/>
      <dgm:spPr/>
      <dgm:t>
        <a:bodyPr/>
        <a:lstStyle/>
        <a:p>
          <a:endParaRPr lang="es-ES"/>
        </a:p>
      </dgm:t>
    </dgm:pt>
    <dgm:pt modelId="{861D9358-A7C7-4352-8FF4-8970A55880FD}" type="pres">
      <dgm:prSet presAssocID="{ABD79AC7-A464-49BE-A972-1BC6A37C4630}" presName="extraNode" presStyleLbl="node1" presStyleIdx="0" presStyleCnt="1"/>
      <dgm:spPr/>
    </dgm:pt>
    <dgm:pt modelId="{09DF949D-21CE-4B50-9E5C-591FC188A530}" type="pres">
      <dgm:prSet presAssocID="{ABD79AC7-A464-49BE-A972-1BC6A37C4630}" presName="dstNode" presStyleLbl="node1" presStyleIdx="0" presStyleCnt="1"/>
      <dgm:spPr/>
    </dgm:pt>
    <dgm:pt modelId="{D3ABD286-9661-41DE-B408-5FD3260F7D5D}" type="pres">
      <dgm:prSet presAssocID="{AEB26FD5-2BA1-467E-8DAC-CBC797C7915E}" presName="text_1" presStyleLbl="node1" presStyleIdx="0" presStyleCnt="1" custScaleY="1115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89BFDC-2EE4-47F9-B3B0-8439E475D160}" type="pres">
      <dgm:prSet presAssocID="{AEB26FD5-2BA1-467E-8DAC-CBC797C7915E}" presName="accent_1" presStyleCnt="0"/>
      <dgm:spPr/>
    </dgm:pt>
    <dgm:pt modelId="{608A5631-52BA-45A2-A25E-523DC1E3CA32}" type="pres">
      <dgm:prSet presAssocID="{AEB26FD5-2BA1-467E-8DAC-CBC797C7915E}" presName="accentRepeatNode" presStyleLbl="solidFgAcc1" presStyleIdx="0" presStyleCnt="1"/>
      <dgm:spPr>
        <a:ln>
          <a:solidFill>
            <a:srgbClr val="691C32"/>
          </a:solidFill>
        </a:ln>
      </dgm:spPr>
    </dgm:pt>
  </dgm:ptLst>
  <dgm:cxnLst>
    <dgm:cxn modelId="{4C52D7AE-BE19-4E58-A604-B4441E5C71E8}" type="presOf" srcId="{AEB26FD5-2BA1-467E-8DAC-CBC797C7915E}" destId="{D3ABD286-9661-41DE-B408-5FD3260F7D5D}" srcOrd="0" destOrd="0" presId="urn:microsoft.com/office/officeart/2008/layout/VerticalCurvedList"/>
    <dgm:cxn modelId="{A4DB6B4D-899E-461E-BBF6-35B481E89014}" type="presOf" srcId="{53E0D3FB-EB9C-46A1-BE0C-41A914070A49}" destId="{09180A3F-2935-4F9F-A9F2-60FF5B69A550}" srcOrd="0" destOrd="0" presId="urn:microsoft.com/office/officeart/2008/layout/VerticalCurvedList"/>
    <dgm:cxn modelId="{21A08A9F-9F88-4E87-8F1F-51BA73DB1911}" type="presOf" srcId="{ABD79AC7-A464-49BE-A972-1BC6A37C4630}" destId="{4276D9EC-C541-4A33-A669-C63E305D6A35}" srcOrd="0" destOrd="0" presId="urn:microsoft.com/office/officeart/2008/layout/VerticalCurvedList"/>
    <dgm:cxn modelId="{C07BE5E2-74AA-427F-8343-26738B6C57EC}" srcId="{ABD79AC7-A464-49BE-A972-1BC6A37C4630}" destId="{AEB26FD5-2BA1-467E-8DAC-CBC797C7915E}" srcOrd="0" destOrd="0" parTransId="{9372043A-6E18-4019-8437-AC4666DC87AF}" sibTransId="{53E0D3FB-EB9C-46A1-BE0C-41A914070A49}"/>
    <dgm:cxn modelId="{71135D23-CC34-479E-B573-25D766259672}" type="presParOf" srcId="{4276D9EC-C541-4A33-A669-C63E305D6A35}" destId="{1DD22654-8A21-4B43-9531-B269919682C2}" srcOrd="0" destOrd="0" presId="urn:microsoft.com/office/officeart/2008/layout/VerticalCurvedList"/>
    <dgm:cxn modelId="{80CADC56-669A-4714-8ECA-58E725DE75C9}" type="presParOf" srcId="{1DD22654-8A21-4B43-9531-B269919682C2}" destId="{A1F8A365-605B-4170-97ED-D9CD04DB7CDC}" srcOrd="0" destOrd="0" presId="urn:microsoft.com/office/officeart/2008/layout/VerticalCurvedList"/>
    <dgm:cxn modelId="{BF74B6D7-B4D5-4849-82D6-5351F032591E}" type="presParOf" srcId="{A1F8A365-605B-4170-97ED-D9CD04DB7CDC}" destId="{1BCDEB07-529C-44DF-9F1F-7ED54B2AD64A}" srcOrd="0" destOrd="0" presId="urn:microsoft.com/office/officeart/2008/layout/VerticalCurvedList"/>
    <dgm:cxn modelId="{97506D41-AF6F-47D3-A285-426DA417D184}" type="presParOf" srcId="{A1F8A365-605B-4170-97ED-D9CD04DB7CDC}" destId="{09180A3F-2935-4F9F-A9F2-60FF5B69A550}" srcOrd="1" destOrd="0" presId="urn:microsoft.com/office/officeart/2008/layout/VerticalCurvedList"/>
    <dgm:cxn modelId="{25C5842C-ECD7-4199-A140-3E2A93458D6B}" type="presParOf" srcId="{A1F8A365-605B-4170-97ED-D9CD04DB7CDC}" destId="{861D9358-A7C7-4352-8FF4-8970A55880FD}" srcOrd="2" destOrd="0" presId="urn:microsoft.com/office/officeart/2008/layout/VerticalCurvedList"/>
    <dgm:cxn modelId="{39E4E108-C6C8-453F-9EE4-BFCDCBAA77A1}" type="presParOf" srcId="{A1F8A365-605B-4170-97ED-D9CD04DB7CDC}" destId="{09DF949D-21CE-4B50-9E5C-591FC188A530}" srcOrd="3" destOrd="0" presId="urn:microsoft.com/office/officeart/2008/layout/VerticalCurvedList"/>
    <dgm:cxn modelId="{3A24104E-2E1F-46D4-8C89-BAB97CA49C2A}" type="presParOf" srcId="{1DD22654-8A21-4B43-9531-B269919682C2}" destId="{D3ABD286-9661-41DE-B408-5FD3260F7D5D}" srcOrd="1" destOrd="0" presId="urn:microsoft.com/office/officeart/2008/layout/VerticalCurvedList"/>
    <dgm:cxn modelId="{7685AFBA-1221-4D49-B913-D01776A4642B}" type="presParOf" srcId="{1DD22654-8A21-4B43-9531-B269919682C2}" destId="{F089BFDC-2EE4-47F9-B3B0-8439E475D160}" srcOrd="2" destOrd="0" presId="urn:microsoft.com/office/officeart/2008/layout/VerticalCurvedList"/>
    <dgm:cxn modelId="{ED19A2DF-05F6-4342-8701-4CEE0E5954B5}" type="presParOf" srcId="{F089BFDC-2EE4-47F9-B3B0-8439E475D160}" destId="{608A5631-52BA-45A2-A25E-523DC1E3CA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3B96E95-B84D-4A6B-A1FF-C3370BB6F5E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5255444-ADAC-4B74-A218-527009733151}">
      <dgm:prSet phldrT="[Texto]"/>
      <dgm:spPr>
        <a:solidFill>
          <a:srgbClr val="6E152E"/>
        </a:solidFill>
        <a:ln>
          <a:noFill/>
        </a:ln>
      </dgm:spPr>
      <dgm:t>
        <a:bodyPr/>
        <a:lstStyle/>
        <a:p>
          <a:pPr algn="just">
            <a:buFont typeface="Arial" panose="020B0604020202020204" pitchFamily="34" charset="0"/>
            <a:buNone/>
          </a:pPr>
          <a:r>
            <a:rPr lang="es-MX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"/>
            </a:rPr>
            <a:t>Por enriquecimiento oculto contemplado en el art</a:t>
          </a:r>
          <a:r>
            <a: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"/>
            </a:rPr>
            <a:t>. </a:t>
          </a:r>
          <a:r>
            <a:rPr lang="es-MX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"/>
            </a:rPr>
            <a:t>60 </a:t>
          </a:r>
          <a:r>
            <a: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"/>
            </a:rPr>
            <a:t>LGRA</a:t>
          </a:r>
        </a:p>
        <a:p>
          <a:pPr algn="just">
            <a:buFontTx/>
            <a:buNone/>
          </a:pPr>
          <a:endParaRPr lang="es-MX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 "/>
          </a:endParaRPr>
        </a:p>
      </dgm:t>
    </dgm:pt>
    <dgm:pt modelId="{A1068B64-731D-437C-BF24-B185286B761D}" type="parTrans" cxnId="{1C6D2E21-A0EA-442B-9456-6CB650C867F0}">
      <dgm:prSet/>
      <dgm:spPr>
        <a:ln>
          <a:solidFill>
            <a:srgbClr val="691C32"/>
          </a:solidFill>
        </a:ln>
      </dgm:spPr>
      <dgm:t>
        <a:bodyPr/>
        <a:lstStyle/>
        <a:p>
          <a:endParaRPr lang="es-MX"/>
        </a:p>
      </dgm:t>
    </dgm:pt>
    <dgm:pt modelId="{D77FB292-7365-47AE-A206-5DA1C091B86A}" type="sibTrans" cxnId="{1C6D2E21-A0EA-442B-9456-6CB650C867F0}">
      <dgm:prSet/>
      <dgm:spPr/>
      <dgm:t>
        <a:bodyPr/>
        <a:lstStyle/>
        <a:p>
          <a:endParaRPr lang="es-MX"/>
        </a:p>
      </dgm:t>
    </dgm:pt>
    <dgm:pt modelId="{89016B8E-A515-4549-84BA-529115BB7A36}">
      <dgm:prSet phldrT="[Texto]" custT="1"/>
      <dgm:spPr>
        <a:solidFill>
          <a:srgbClr val="B38E5D"/>
        </a:solidFill>
      </dgm:spPr>
      <dgm:t>
        <a:bodyPr/>
        <a:lstStyle/>
        <a:p>
          <a:r>
            <a:rPr lang="es-MX" sz="2000" dirty="0">
              <a:latin typeface="Montserrat SemiBold" panose="020B0604020202020204" pitchFamily="2" charset="0"/>
            </a:rPr>
            <a:t>Ámbito penal</a:t>
          </a:r>
          <a:endParaRPr lang="es-MX" sz="2000" dirty="0"/>
        </a:p>
      </dgm:t>
    </dgm:pt>
    <dgm:pt modelId="{F9BDD891-4EE0-4B61-A011-48C129680D0F}" type="parTrans" cxnId="{0B63821D-A3F4-4389-94EE-1F966D26EB07}">
      <dgm:prSet/>
      <dgm:spPr/>
      <dgm:t>
        <a:bodyPr/>
        <a:lstStyle/>
        <a:p>
          <a:endParaRPr lang="es-MX"/>
        </a:p>
      </dgm:t>
    </dgm:pt>
    <dgm:pt modelId="{C9E29F2F-2602-4D0B-A7B2-33E29C5018D6}" type="sibTrans" cxnId="{0B63821D-A3F4-4389-94EE-1F966D26EB07}">
      <dgm:prSet/>
      <dgm:spPr/>
      <dgm:t>
        <a:bodyPr/>
        <a:lstStyle/>
        <a:p>
          <a:endParaRPr lang="es-MX"/>
        </a:p>
      </dgm:t>
    </dgm:pt>
    <dgm:pt modelId="{74468409-9FF8-42DA-984A-6CE0F09E90A6}">
      <dgm:prSet phldrT="[Texto]"/>
      <dgm:spPr>
        <a:solidFill>
          <a:srgbClr val="6E152E"/>
        </a:solidFill>
        <a:ln>
          <a:solidFill>
            <a:srgbClr val="66262F"/>
          </a:solidFill>
        </a:ln>
      </dgm:spPr>
      <dgm:t>
        <a:bodyPr/>
        <a:lstStyle/>
        <a:p>
          <a:pPr algn="just"/>
          <a:r>
            <a:rPr lang="es-MX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rPr>
            <a:t>Por enriquecimiento ilícito contemplado en el art</a:t>
          </a:r>
          <a:r>
            <a: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rPr>
            <a:t>. 224 CPF</a:t>
          </a:r>
        </a:p>
        <a:p>
          <a:pPr algn="just"/>
          <a:endParaRPr lang="es-MX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EEA3E0-DDEB-4B7C-BAA5-DF0838E5183B}" type="parTrans" cxnId="{5E9E8E70-8FF5-4FC3-9914-FA4923E69B79}">
      <dgm:prSet/>
      <dgm:spPr>
        <a:ln>
          <a:solidFill>
            <a:srgbClr val="66262F"/>
          </a:solidFill>
        </a:ln>
      </dgm:spPr>
      <dgm:t>
        <a:bodyPr/>
        <a:lstStyle/>
        <a:p>
          <a:endParaRPr lang="es-MX"/>
        </a:p>
      </dgm:t>
    </dgm:pt>
    <dgm:pt modelId="{2861B569-A8B2-4BD3-BF74-3502AF410000}" type="sibTrans" cxnId="{5E9E8E70-8FF5-4FC3-9914-FA4923E69B79}">
      <dgm:prSet/>
      <dgm:spPr/>
      <dgm:t>
        <a:bodyPr/>
        <a:lstStyle/>
        <a:p>
          <a:endParaRPr lang="es-MX"/>
        </a:p>
      </dgm:t>
    </dgm:pt>
    <dgm:pt modelId="{EBE34980-F0C4-467B-A643-97871DC58C40}">
      <dgm:prSet phldrT="[Texto]" custT="1"/>
      <dgm:spPr>
        <a:solidFill>
          <a:srgbClr val="B38E5D"/>
        </a:solidFill>
      </dgm:spPr>
      <dgm:t>
        <a:bodyPr/>
        <a:lstStyle/>
        <a:p>
          <a:r>
            <a:rPr lang="es-MX" sz="2000" dirty="0">
              <a:latin typeface="Montserrat SemiBold" panose="020B0604020202020204" pitchFamily="2" charset="0"/>
            </a:rPr>
            <a:t>Ámbito </a:t>
          </a:r>
          <a:r>
            <a:rPr lang="es-MX" sz="2000" dirty="0" smtClean="0">
              <a:latin typeface="Montserrat SemiBold" panose="020B0604020202020204" pitchFamily="2" charset="0"/>
            </a:rPr>
            <a:t>administrativo, por faltas graves</a:t>
          </a:r>
          <a:endParaRPr lang="es-MX" sz="2000" dirty="0">
            <a:latin typeface="Montserrat SemiBold" panose="020B0604020202020204" pitchFamily="2" charset="0"/>
          </a:endParaRPr>
        </a:p>
      </dgm:t>
    </dgm:pt>
    <dgm:pt modelId="{8DBFAA32-C3A0-4782-8613-7E786ADEF000}" type="sibTrans" cxnId="{0C64745F-C48D-48BE-86F7-59A355B0C2FD}">
      <dgm:prSet/>
      <dgm:spPr/>
      <dgm:t>
        <a:bodyPr/>
        <a:lstStyle/>
        <a:p>
          <a:endParaRPr lang="es-MX"/>
        </a:p>
      </dgm:t>
    </dgm:pt>
    <dgm:pt modelId="{45270DC6-FD06-42C2-8689-143A0043A011}" type="parTrans" cxnId="{0C64745F-C48D-48BE-86F7-59A355B0C2FD}">
      <dgm:prSet/>
      <dgm:spPr/>
      <dgm:t>
        <a:bodyPr/>
        <a:lstStyle/>
        <a:p>
          <a:endParaRPr lang="es-MX"/>
        </a:p>
      </dgm:t>
    </dgm:pt>
    <dgm:pt modelId="{4EE7B089-AE1C-487B-A44C-61BA068E3C4B}" type="pres">
      <dgm:prSet presAssocID="{D3B96E95-B84D-4A6B-A1FF-C3370BB6F5E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E57D88-C884-4135-B0D9-EFC899FAEC97}" type="pres">
      <dgm:prSet presAssocID="{EBE34980-F0C4-467B-A643-97871DC58C40}" presName="root" presStyleCnt="0"/>
      <dgm:spPr/>
    </dgm:pt>
    <dgm:pt modelId="{65A2E138-78EB-4DCD-98D2-E9071BD01968}" type="pres">
      <dgm:prSet presAssocID="{EBE34980-F0C4-467B-A643-97871DC58C40}" presName="rootComposite" presStyleCnt="0"/>
      <dgm:spPr/>
    </dgm:pt>
    <dgm:pt modelId="{E0260187-9E4A-4551-842F-9D1AF2EA2C8F}" type="pres">
      <dgm:prSet presAssocID="{EBE34980-F0C4-467B-A643-97871DC58C40}" presName="rootText" presStyleLbl="node1" presStyleIdx="0" presStyleCnt="2" custScaleY="41180" custLinFactNeighborX="914" custLinFactNeighborY="-33265"/>
      <dgm:spPr/>
      <dgm:t>
        <a:bodyPr/>
        <a:lstStyle/>
        <a:p>
          <a:endParaRPr lang="es-ES"/>
        </a:p>
      </dgm:t>
    </dgm:pt>
    <dgm:pt modelId="{C97DBF39-BC5F-48AB-9DAF-D0AF1BD32C06}" type="pres">
      <dgm:prSet presAssocID="{EBE34980-F0C4-467B-A643-97871DC58C40}" presName="rootConnector" presStyleLbl="node1" presStyleIdx="0" presStyleCnt="2"/>
      <dgm:spPr/>
      <dgm:t>
        <a:bodyPr/>
        <a:lstStyle/>
        <a:p>
          <a:endParaRPr lang="es-ES"/>
        </a:p>
      </dgm:t>
    </dgm:pt>
    <dgm:pt modelId="{3089390D-F04C-42AA-89DC-CF299C700CBA}" type="pres">
      <dgm:prSet presAssocID="{EBE34980-F0C4-467B-A643-97871DC58C40}" presName="childShape" presStyleCnt="0"/>
      <dgm:spPr/>
    </dgm:pt>
    <dgm:pt modelId="{905CC322-7E46-4150-8B8F-18C717FE6002}" type="pres">
      <dgm:prSet presAssocID="{A1068B64-731D-437C-BF24-B185286B761D}" presName="Name13" presStyleLbl="parChTrans1D2" presStyleIdx="0" presStyleCnt="2"/>
      <dgm:spPr/>
      <dgm:t>
        <a:bodyPr/>
        <a:lstStyle/>
        <a:p>
          <a:endParaRPr lang="es-ES"/>
        </a:p>
      </dgm:t>
    </dgm:pt>
    <dgm:pt modelId="{A333521A-4DDF-441C-B0FA-E383F96C4AA3}" type="pres">
      <dgm:prSet presAssocID="{45255444-ADAC-4B74-A218-527009733151}" presName="childText" presStyleLbl="bgAcc1" presStyleIdx="0" presStyleCnt="2" custScaleX="86387" custScaleY="55864" custLinFactNeighborX="-4032" custLinFactNeighborY="-149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9B2272-4C7C-4F98-A784-62D116C21595}" type="pres">
      <dgm:prSet presAssocID="{89016B8E-A515-4549-84BA-529115BB7A36}" presName="root" presStyleCnt="0"/>
      <dgm:spPr/>
    </dgm:pt>
    <dgm:pt modelId="{0AAF70E2-B4E3-409A-896E-E60A6452F071}" type="pres">
      <dgm:prSet presAssocID="{89016B8E-A515-4549-84BA-529115BB7A36}" presName="rootComposite" presStyleCnt="0"/>
      <dgm:spPr/>
    </dgm:pt>
    <dgm:pt modelId="{F2E3D3F2-9AE5-4DAF-87BA-85C12A2BCA76}" type="pres">
      <dgm:prSet presAssocID="{89016B8E-A515-4549-84BA-529115BB7A36}" presName="rootText" presStyleLbl="node1" presStyleIdx="1" presStyleCnt="2" custScaleY="40050" custLinFactNeighborX="3272" custLinFactNeighborY="-34640"/>
      <dgm:spPr/>
      <dgm:t>
        <a:bodyPr/>
        <a:lstStyle/>
        <a:p>
          <a:endParaRPr lang="es-ES"/>
        </a:p>
      </dgm:t>
    </dgm:pt>
    <dgm:pt modelId="{B0CC540B-D42E-4C88-8476-D426C5D68A1C}" type="pres">
      <dgm:prSet presAssocID="{89016B8E-A515-4549-84BA-529115BB7A36}" presName="rootConnector" presStyleLbl="node1" presStyleIdx="1" presStyleCnt="2"/>
      <dgm:spPr/>
      <dgm:t>
        <a:bodyPr/>
        <a:lstStyle/>
        <a:p>
          <a:endParaRPr lang="es-ES"/>
        </a:p>
      </dgm:t>
    </dgm:pt>
    <dgm:pt modelId="{D89A021A-D9B2-4C56-82AB-9FB8DDC19A8A}" type="pres">
      <dgm:prSet presAssocID="{89016B8E-A515-4549-84BA-529115BB7A36}" presName="childShape" presStyleCnt="0"/>
      <dgm:spPr/>
    </dgm:pt>
    <dgm:pt modelId="{34BEC6E0-9519-4DD7-82FC-A94086EEAC73}" type="pres">
      <dgm:prSet presAssocID="{94EEA3E0-DDEB-4B7C-BAA5-DF0838E5183B}" presName="Name13" presStyleLbl="parChTrans1D2" presStyleIdx="1" presStyleCnt="2"/>
      <dgm:spPr/>
      <dgm:t>
        <a:bodyPr/>
        <a:lstStyle/>
        <a:p>
          <a:endParaRPr lang="es-ES"/>
        </a:p>
      </dgm:t>
    </dgm:pt>
    <dgm:pt modelId="{53E6D007-AE19-4CC6-AC11-4B685394F961}" type="pres">
      <dgm:prSet presAssocID="{74468409-9FF8-42DA-984A-6CE0F09E90A6}" presName="childText" presStyleLbl="bgAcc1" presStyleIdx="1" presStyleCnt="2" custScaleX="102596" custScaleY="54033" custLinFactNeighborX="130" custLinFactNeighborY="-141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B10EA98-ABA6-4BF1-8419-CA7D734B5ED7}" type="presOf" srcId="{EBE34980-F0C4-467B-A643-97871DC58C40}" destId="{C97DBF39-BC5F-48AB-9DAF-D0AF1BD32C06}" srcOrd="1" destOrd="0" presId="urn:microsoft.com/office/officeart/2005/8/layout/hierarchy3"/>
    <dgm:cxn modelId="{A269999F-25A3-40DF-BAB6-5B91156BFD17}" type="presOf" srcId="{74468409-9FF8-42DA-984A-6CE0F09E90A6}" destId="{53E6D007-AE19-4CC6-AC11-4B685394F961}" srcOrd="0" destOrd="0" presId="urn:microsoft.com/office/officeart/2005/8/layout/hierarchy3"/>
    <dgm:cxn modelId="{5E9E8E70-8FF5-4FC3-9914-FA4923E69B79}" srcId="{89016B8E-A515-4549-84BA-529115BB7A36}" destId="{74468409-9FF8-42DA-984A-6CE0F09E90A6}" srcOrd="0" destOrd="0" parTransId="{94EEA3E0-DDEB-4B7C-BAA5-DF0838E5183B}" sibTransId="{2861B569-A8B2-4BD3-BF74-3502AF410000}"/>
    <dgm:cxn modelId="{309660CD-4163-437D-BC8E-AAF2AE145A7F}" type="presOf" srcId="{94EEA3E0-DDEB-4B7C-BAA5-DF0838E5183B}" destId="{34BEC6E0-9519-4DD7-82FC-A94086EEAC73}" srcOrd="0" destOrd="0" presId="urn:microsoft.com/office/officeart/2005/8/layout/hierarchy3"/>
    <dgm:cxn modelId="{1514F120-3D58-4164-9326-365CFED838BC}" type="presOf" srcId="{A1068B64-731D-437C-BF24-B185286B761D}" destId="{905CC322-7E46-4150-8B8F-18C717FE6002}" srcOrd="0" destOrd="0" presId="urn:microsoft.com/office/officeart/2005/8/layout/hierarchy3"/>
    <dgm:cxn modelId="{1C6D2E21-A0EA-442B-9456-6CB650C867F0}" srcId="{EBE34980-F0C4-467B-A643-97871DC58C40}" destId="{45255444-ADAC-4B74-A218-527009733151}" srcOrd="0" destOrd="0" parTransId="{A1068B64-731D-437C-BF24-B185286B761D}" sibTransId="{D77FB292-7365-47AE-A206-5DA1C091B86A}"/>
    <dgm:cxn modelId="{8A3839C9-D14D-4CF8-B814-9BA852DADFC1}" type="presOf" srcId="{D3B96E95-B84D-4A6B-A1FF-C3370BB6F5ED}" destId="{4EE7B089-AE1C-487B-A44C-61BA068E3C4B}" srcOrd="0" destOrd="0" presId="urn:microsoft.com/office/officeart/2005/8/layout/hierarchy3"/>
    <dgm:cxn modelId="{21AB964D-A1AC-4A4F-A481-1AE544184F9A}" type="presOf" srcId="{45255444-ADAC-4B74-A218-527009733151}" destId="{A333521A-4DDF-441C-B0FA-E383F96C4AA3}" srcOrd="0" destOrd="0" presId="urn:microsoft.com/office/officeart/2005/8/layout/hierarchy3"/>
    <dgm:cxn modelId="{D11399FB-C717-4C3D-A10D-9277E0687DE6}" type="presOf" srcId="{EBE34980-F0C4-467B-A643-97871DC58C40}" destId="{E0260187-9E4A-4551-842F-9D1AF2EA2C8F}" srcOrd="0" destOrd="0" presId="urn:microsoft.com/office/officeart/2005/8/layout/hierarchy3"/>
    <dgm:cxn modelId="{710EB475-F350-41C5-AA03-8C10D60085D6}" type="presOf" srcId="{89016B8E-A515-4549-84BA-529115BB7A36}" destId="{F2E3D3F2-9AE5-4DAF-87BA-85C12A2BCA76}" srcOrd="0" destOrd="0" presId="urn:microsoft.com/office/officeart/2005/8/layout/hierarchy3"/>
    <dgm:cxn modelId="{4B9605FF-B74D-4E04-A9B8-F3FA49048DC8}" type="presOf" srcId="{89016B8E-A515-4549-84BA-529115BB7A36}" destId="{B0CC540B-D42E-4C88-8476-D426C5D68A1C}" srcOrd="1" destOrd="0" presId="urn:microsoft.com/office/officeart/2005/8/layout/hierarchy3"/>
    <dgm:cxn modelId="{0B63821D-A3F4-4389-94EE-1F966D26EB07}" srcId="{D3B96E95-B84D-4A6B-A1FF-C3370BB6F5ED}" destId="{89016B8E-A515-4549-84BA-529115BB7A36}" srcOrd="1" destOrd="0" parTransId="{F9BDD891-4EE0-4B61-A011-48C129680D0F}" sibTransId="{C9E29F2F-2602-4D0B-A7B2-33E29C5018D6}"/>
    <dgm:cxn modelId="{0C64745F-C48D-48BE-86F7-59A355B0C2FD}" srcId="{D3B96E95-B84D-4A6B-A1FF-C3370BB6F5ED}" destId="{EBE34980-F0C4-467B-A643-97871DC58C40}" srcOrd="0" destOrd="0" parTransId="{45270DC6-FD06-42C2-8689-143A0043A011}" sibTransId="{8DBFAA32-C3A0-4782-8613-7E786ADEF000}"/>
    <dgm:cxn modelId="{26F00776-BE75-46C9-98BF-56FE5F9859F3}" type="presParOf" srcId="{4EE7B089-AE1C-487B-A44C-61BA068E3C4B}" destId="{E3E57D88-C884-4135-B0D9-EFC899FAEC97}" srcOrd="0" destOrd="0" presId="urn:microsoft.com/office/officeart/2005/8/layout/hierarchy3"/>
    <dgm:cxn modelId="{5E79B0C1-075F-4C25-8788-8FBE05FFCDDB}" type="presParOf" srcId="{E3E57D88-C884-4135-B0D9-EFC899FAEC97}" destId="{65A2E138-78EB-4DCD-98D2-E9071BD01968}" srcOrd="0" destOrd="0" presId="urn:microsoft.com/office/officeart/2005/8/layout/hierarchy3"/>
    <dgm:cxn modelId="{B06B298A-33A1-4539-B5F0-24FA6805E028}" type="presParOf" srcId="{65A2E138-78EB-4DCD-98D2-E9071BD01968}" destId="{E0260187-9E4A-4551-842F-9D1AF2EA2C8F}" srcOrd="0" destOrd="0" presId="urn:microsoft.com/office/officeart/2005/8/layout/hierarchy3"/>
    <dgm:cxn modelId="{DF8B2113-DFEA-462E-84F8-2D78815EA90B}" type="presParOf" srcId="{65A2E138-78EB-4DCD-98D2-E9071BD01968}" destId="{C97DBF39-BC5F-48AB-9DAF-D0AF1BD32C06}" srcOrd="1" destOrd="0" presId="urn:microsoft.com/office/officeart/2005/8/layout/hierarchy3"/>
    <dgm:cxn modelId="{AF23B468-53B4-4EA9-8C46-1825139007CA}" type="presParOf" srcId="{E3E57D88-C884-4135-B0D9-EFC899FAEC97}" destId="{3089390D-F04C-42AA-89DC-CF299C700CBA}" srcOrd="1" destOrd="0" presId="urn:microsoft.com/office/officeart/2005/8/layout/hierarchy3"/>
    <dgm:cxn modelId="{E4C900FD-A904-4F21-91FA-145828B0C9C4}" type="presParOf" srcId="{3089390D-F04C-42AA-89DC-CF299C700CBA}" destId="{905CC322-7E46-4150-8B8F-18C717FE6002}" srcOrd="0" destOrd="0" presId="urn:microsoft.com/office/officeart/2005/8/layout/hierarchy3"/>
    <dgm:cxn modelId="{967F586A-AA92-4247-8FD3-F7C0C2036030}" type="presParOf" srcId="{3089390D-F04C-42AA-89DC-CF299C700CBA}" destId="{A333521A-4DDF-441C-B0FA-E383F96C4AA3}" srcOrd="1" destOrd="0" presId="urn:microsoft.com/office/officeart/2005/8/layout/hierarchy3"/>
    <dgm:cxn modelId="{28154AEA-E784-40EE-A8AB-5900D921D748}" type="presParOf" srcId="{4EE7B089-AE1C-487B-A44C-61BA068E3C4B}" destId="{C39B2272-4C7C-4F98-A784-62D116C21595}" srcOrd="1" destOrd="0" presId="urn:microsoft.com/office/officeart/2005/8/layout/hierarchy3"/>
    <dgm:cxn modelId="{D4A1155F-82C5-4BEF-97CD-76FE66B0D796}" type="presParOf" srcId="{C39B2272-4C7C-4F98-A784-62D116C21595}" destId="{0AAF70E2-B4E3-409A-896E-E60A6452F071}" srcOrd="0" destOrd="0" presId="urn:microsoft.com/office/officeart/2005/8/layout/hierarchy3"/>
    <dgm:cxn modelId="{2D3E8F33-075B-454F-945F-FBC412FC65B4}" type="presParOf" srcId="{0AAF70E2-B4E3-409A-896E-E60A6452F071}" destId="{F2E3D3F2-9AE5-4DAF-87BA-85C12A2BCA76}" srcOrd="0" destOrd="0" presId="urn:microsoft.com/office/officeart/2005/8/layout/hierarchy3"/>
    <dgm:cxn modelId="{736C20B8-C84F-4379-8B09-697F24AEAB5A}" type="presParOf" srcId="{0AAF70E2-B4E3-409A-896E-E60A6452F071}" destId="{B0CC540B-D42E-4C88-8476-D426C5D68A1C}" srcOrd="1" destOrd="0" presId="urn:microsoft.com/office/officeart/2005/8/layout/hierarchy3"/>
    <dgm:cxn modelId="{3093049A-BCB4-4DA0-AC21-37CFAC4E0C65}" type="presParOf" srcId="{C39B2272-4C7C-4F98-A784-62D116C21595}" destId="{D89A021A-D9B2-4C56-82AB-9FB8DDC19A8A}" srcOrd="1" destOrd="0" presId="urn:microsoft.com/office/officeart/2005/8/layout/hierarchy3"/>
    <dgm:cxn modelId="{6DF12B24-04C8-4181-B240-28DBC35061E4}" type="presParOf" srcId="{D89A021A-D9B2-4C56-82AB-9FB8DDC19A8A}" destId="{34BEC6E0-9519-4DD7-82FC-A94086EEAC73}" srcOrd="0" destOrd="0" presId="urn:microsoft.com/office/officeart/2005/8/layout/hierarchy3"/>
    <dgm:cxn modelId="{36C0C054-C566-4F4A-8F3E-22F7FFB8B2BD}" type="presParOf" srcId="{D89A021A-D9B2-4C56-82AB-9FB8DDC19A8A}" destId="{53E6D007-AE19-4CC6-AC11-4B685394F96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7A651F6-B937-4EA5-97F3-1B4437FA02A0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76B9755-B4DA-43A4-B258-F9EBE4E1F3A1}">
      <dgm:prSet phldrT="[Texto]"/>
      <dgm:spPr>
        <a:solidFill>
          <a:srgbClr val="691C32"/>
        </a:solidFill>
      </dgm:spPr>
      <dgm:t>
        <a:bodyPr/>
        <a:lstStyle/>
        <a:p>
          <a:r>
            <a: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rPr>
            <a:t>Facultad sancionadora</a:t>
          </a:r>
          <a:endParaRPr lang="es-MX" dirty="0"/>
        </a:p>
      </dgm:t>
    </dgm:pt>
    <dgm:pt modelId="{A72CAB19-FD99-4100-B20F-C63931E95668}" type="parTrans" cxnId="{067653A9-ECB7-4D29-B467-57E5734B0B04}">
      <dgm:prSet/>
      <dgm:spPr/>
      <dgm:t>
        <a:bodyPr/>
        <a:lstStyle/>
        <a:p>
          <a:endParaRPr lang="es-MX"/>
        </a:p>
      </dgm:t>
    </dgm:pt>
    <dgm:pt modelId="{82B4A1BE-47C2-4515-B45A-EF15633CDFAB}" type="sibTrans" cxnId="{067653A9-ECB7-4D29-B467-57E5734B0B04}">
      <dgm:prSet/>
      <dgm:spPr/>
      <dgm:t>
        <a:bodyPr/>
        <a:lstStyle/>
        <a:p>
          <a:endParaRPr lang="es-MX"/>
        </a:p>
      </dgm:t>
    </dgm:pt>
    <dgm:pt modelId="{6AB09160-176D-4695-B5C4-9161BCF432EE}">
      <dgm:prSet phldrT="[Texto]" custT="1"/>
      <dgm:spPr/>
      <dgm:t>
        <a:bodyPr anchor="ctr"/>
        <a:lstStyle/>
        <a:p>
          <a:r>
            <a:rPr lang="es-MX" sz="2000" dirty="0">
              <a:latin typeface="Montserrat SemiBold" panose="00000700000000000000" pitchFamily="2" charset="0"/>
            </a:rPr>
            <a:t>Se presenta como un presupuesto temporal </a:t>
          </a:r>
          <a:r>
            <a:rPr lang="es-MX" sz="2000" b="1" dirty="0">
              <a:latin typeface="Montserrat SemiBold" panose="00000700000000000000" pitchFamily="2" charset="0"/>
            </a:rPr>
            <a:t>habilitante del ejercicio de la potestad sancionadora</a:t>
          </a:r>
          <a:r>
            <a:rPr lang="es-MX" sz="2000" dirty="0">
              <a:latin typeface="Montserrat SemiBold" panose="00000700000000000000" pitchFamily="2" charset="0"/>
            </a:rPr>
            <a:t> del Estado</a:t>
          </a:r>
          <a:endParaRPr lang="es-MX" sz="2000" dirty="0"/>
        </a:p>
      </dgm:t>
    </dgm:pt>
    <dgm:pt modelId="{52621469-6FAE-4F4A-A5A2-21F8CBCDB8BF}" type="parTrans" cxnId="{D42FCE18-2553-4CB1-BA40-E62720E11B74}">
      <dgm:prSet/>
      <dgm:spPr/>
      <dgm:t>
        <a:bodyPr/>
        <a:lstStyle/>
        <a:p>
          <a:endParaRPr lang="es-MX"/>
        </a:p>
      </dgm:t>
    </dgm:pt>
    <dgm:pt modelId="{7C3903D1-B64C-486D-8233-075CB767B951}" type="sibTrans" cxnId="{D42FCE18-2553-4CB1-BA40-E62720E11B74}">
      <dgm:prSet/>
      <dgm:spPr/>
      <dgm:t>
        <a:bodyPr/>
        <a:lstStyle/>
        <a:p>
          <a:endParaRPr lang="es-MX"/>
        </a:p>
      </dgm:t>
    </dgm:pt>
    <dgm:pt modelId="{1A4C65CA-7F15-48C5-BFC9-2F163A6B52C5}">
      <dgm:prSet phldrT="[Texto]" custT="1"/>
      <dgm:spPr>
        <a:solidFill>
          <a:srgbClr val="B38E5D"/>
        </a:solidFill>
      </dgm:spPr>
      <dgm:t>
        <a:bodyPr/>
        <a:lstStyle/>
        <a:p>
          <a:r>
            <a:rPr lang="es-MX" sz="1900" dirty="0">
              <a:latin typeface="Montserrat SemiBold" panose="00000700000000000000" pitchFamily="2" charset="0"/>
            </a:rPr>
            <a:t>Mandato Constitucional</a:t>
          </a:r>
        </a:p>
      </dgm:t>
    </dgm:pt>
    <dgm:pt modelId="{92B27D67-656C-4B67-91BA-DA245C9721A3}" type="parTrans" cxnId="{48B3097F-F762-4FAE-B1AB-85365E5ECF24}">
      <dgm:prSet/>
      <dgm:spPr/>
      <dgm:t>
        <a:bodyPr/>
        <a:lstStyle/>
        <a:p>
          <a:endParaRPr lang="es-MX"/>
        </a:p>
      </dgm:t>
    </dgm:pt>
    <dgm:pt modelId="{51706DD6-531B-450E-8A60-1B17B77C2822}" type="sibTrans" cxnId="{48B3097F-F762-4FAE-B1AB-85365E5ECF24}">
      <dgm:prSet/>
      <dgm:spPr/>
      <dgm:t>
        <a:bodyPr/>
        <a:lstStyle/>
        <a:p>
          <a:endParaRPr lang="es-MX"/>
        </a:p>
      </dgm:t>
    </dgm:pt>
    <dgm:pt modelId="{D50A6611-8A55-494C-9CB8-2B205C4200B0}">
      <dgm:prSet phldrT="[Texto]" custT="1"/>
      <dgm:spPr/>
      <dgm:t>
        <a:bodyPr anchor="ctr"/>
        <a:lstStyle/>
        <a:p>
          <a:r>
            <a:rPr lang="es-MX" sz="2000" dirty="0">
              <a:latin typeface="Montserrat SemiBold" panose="00000700000000000000" pitchFamily="2" charset="0"/>
            </a:rPr>
            <a:t>Art. </a:t>
          </a:r>
          <a:r>
            <a:rPr lang="es-MX" sz="2000" b="1" dirty="0">
              <a:latin typeface="Montserrat SemiBold" panose="00000700000000000000" pitchFamily="2" charset="0"/>
            </a:rPr>
            <a:t>109, fracción III </a:t>
          </a:r>
          <a:r>
            <a:rPr lang="es-MX" sz="2000" dirty="0">
              <a:latin typeface="Montserrat SemiBold" panose="00000700000000000000" pitchFamily="2" charset="0"/>
            </a:rPr>
            <a:t>Constitucional surge como una expresión de la facultad sancionadora</a:t>
          </a:r>
        </a:p>
      </dgm:t>
    </dgm:pt>
    <dgm:pt modelId="{5433CF7C-5367-4D38-ABA9-05B4F68E0185}" type="parTrans" cxnId="{C052A4D4-BBF6-42CB-9A9F-4FCB27D60F16}">
      <dgm:prSet/>
      <dgm:spPr/>
      <dgm:t>
        <a:bodyPr/>
        <a:lstStyle/>
        <a:p>
          <a:endParaRPr lang="es-MX"/>
        </a:p>
      </dgm:t>
    </dgm:pt>
    <dgm:pt modelId="{D026864E-E7A6-4628-9FC6-5FE1A4FF21FB}" type="sibTrans" cxnId="{C052A4D4-BBF6-42CB-9A9F-4FCB27D60F16}">
      <dgm:prSet/>
      <dgm:spPr/>
      <dgm:t>
        <a:bodyPr/>
        <a:lstStyle/>
        <a:p>
          <a:endParaRPr lang="es-MX"/>
        </a:p>
      </dgm:t>
    </dgm:pt>
    <dgm:pt modelId="{B3957F99-EF21-4714-BE25-C12CCC9FDB6E}">
      <dgm:prSet phldrT="[Texto]"/>
      <dgm:spPr>
        <a:solidFill>
          <a:srgbClr val="9F2241"/>
        </a:solidFill>
      </dgm:spPr>
      <dgm:t>
        <a:bodyPr/>
        <a:lstStyle/>
        <a:p>
          <a:r>
            <a: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rPr>
            <a:t>Prescripción</a:t>
          </a:r>
          <a:endParaRPr lang="es-MX" dirty="0"/>
        </a:p>
      </dgm:t>
    </dgm:pt>
    <dgm:pt modelId="{CA6916A0-74BC-42B6-B1F5-4BB897173CF6}" type="sibTrans" cxnId="{0F08A1EA-67E9-481A-B471-916F350BCB6A}">
      <dgm:prSet/>
      <dgm:spPr/>
      <dgm:t>
        <a:bodyPr/>
        <a:lstStyle/>
        <a:p>
          <a:endParaRPr lang="es-MX"/>
        </a:p>
      </dgm:t>
    </dgm:pt>
    <dgm:pt modelId="{A92417DE-B310-4D6D-B2D5-4E5C315D85CB}" type="parTrans" cxnId="{0F08A1EA-67E9-481A-B471-916F350BCB6A}">
      <dgm:prSet/>
      <dgm:spPr/>
      <dgm:t>
        <a:bodyPr/>
        <a:lstStyle/>
        <a:p>
          <a:endParaRPr lang="es-MX"/>
        </a:p>
      </dgm:t>
    </dgm:pt>
    <dgm:pt modelId="{64CDC709-387F-4F1F-B98D-3DA10BC3C955}" type="pres">
      <dgm:prSet presAssocID="{E7A651F6-B937-4EA5-97F3-1B4437FA02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7C82A66-2791-42F8-B0A9-8FDF8982E166}" type="pres">
      <dgm:prSet presAssocID="{B76B9755-B4DA-43A4-B258-F9EBE4E1F3A1}" presName="compositeNode" presStyleCnt="0">
        <dgm:presLayoutVars>
          <dgm:bulletEnabled val="1"/>
        </dgm:presLayoutVars>
      </dgm:prSet>
      <dgm:spPr/>
    </dgm:pt>
    <dgm:pt modelId="{9E6FA8A3-1810-4657-A942-A3EDC33FE893}" type="pres">
      <dgm:prSet presAssocID="{B76B9755-B4DA-43A4-B258-F9EBE4E1F3A1}" presName="bgRect" presStyleLbl="node1" presStyleIdx="0" presStyleCnt="3"/>
      <dgm:spPr/>
      <dgm:t>
        <a:bodyPr/>
        <a:lstStyle/>
        <a:p>
          <a:endParaRPr lang="es-ES"/>
        </a:p>
      </dgm:t>
    </dgm:pt>
    <dgm:pt modelId="{CF7C544C-B228-428D-B3F7-2DB01CB08951}" type="pres">
      <dgm:prSet presAssocID="{B76B9755-B4DA-43A4-B258-F9EBE4E1F3A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45EA99-1551-4C1A-A8CB-2431A7555BDE}" type="pres">
      <dgm:prSet presAssocID="{B76B9755-B4DA-43A4-B258-F9EBE4E1F3A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609211-D725-4FAA-B4CB-74C749CB4B78}" type="pres">
      <dgm:prSet presAssocID="{82B4A1BE-47C2-4515-B45A-EF15633CDFAB}" presName="hSp" presStyleCnt="0"/>
      <dgm:spPr/>
    </dgm:pt>
    <dgm:pt modelId="{D85A968C-FB06-4353-A7F2-836D912CA9E5}" type="pres">
      <dgm:prSet presAssocID="{82B4A1BE-47C2-4515-B45A-EF15633CDFAB}" presName="vProcSp" presStyleCnt="0"/>
      <dgm:spPr/>
    </dgm:pt>
    <dgm:pt modelId="{72E1A4A7-0417-4D97-A62F-90F198299780}" type="pres">
      <dgm:prSet presAssocID="{82B4A1BE-47C2-4515-B45A-EF15633CDFAB}" presName="vSp1" presStyleCnt="0"/>
      <dgm:spPr/>
    </dgm:pt>
    <dgm:pt modelId="{89BF4D24-5263-41D3-8BAA-5BE4E860B583}" type="pres">
      <dgm:prSet presAssocID="{82B4A1BE-47C2-4515-B45A-EF15633CDFAB}" presName="simulatedConn" presStyleLbl="solidFgAcc1" presStyleIdx="0" presStyleCnt="2"/>
      <dgm:spPr>
        <a:solidFill>
          <a:srgbClr val="D4C19C"/>
        </a:solidFill>
        <a:ln>
          <a:solidFill>
            <a:srgbClr val="D4C19C"/>
          </a:solidFill>
        </a:ln>
      </dgm:spPr>
    </dgm:pt>
    <dgm:pt modelId="{4B3FE5F4-DF41-44F8-8F91-A1CAA81A6BE8}" type="pres">
      <dgm:prSet presAssocID="{82B4A1BE-47C2-4515-B45A-EF15633CDFAB}" presName="vSp2" presStyleCnt="0"/>
      <dgm:spPr/>
    </dgm:pt>
    <dgm:pt modelId="{FC715087-A533-4FD6-8E4A-9BA60578AA1A}" type="pres">
      <dgm:prSet presAssocID="{82B4A1BE-47C2-4515-B45A-EF15633CDFAB}" presName="sibTrans" presStyleCnt="0"/>
      <dgm:spPr/>
    </dgm:pt>
    <dgm:pt modelId="{2C201890-C70D-438D-B004-9CAFE7FCD007}" type="pres">
      <dgm:prSet presAssocID="{1A4C65CA-7F15-48C5-BFC9-2F163A6B52C5}" presName="compositeNode" presStyleCnt="0">
        <dgm:presLayoutVars>
          <dgm:bulletEnabled val="1"/>
        </dgm:presLayoutVars>
      </dgm:prSet>
      <dgm:spPr/>
    </dgm:pt>
    <dgm:pt modelId="{46403AE1-449E-4F41-9FF8-AD8BF39F3B09}" type="pres">
      <dgm:prSet presAssocID="{1A4C65CA-7F15-48C5-BFC9-2F163A6B52C5}" presName="bgRect" presStyleLbl="node1" presStyleIdx="1" presStyleCnt="3"/>
      <dgm:spPr/>
      <dgm:t>
        <a:bodyPr/>
        <a:lstStyle/>
        <a:p>
          <a:endParaRPr lang="es-ES"/>
        </a:p>
      </dgm:t>
    </dgm:pt>
    <dgm:pt modelId="{D2501A07-C440-4A1D-A103-740A03FD5922}" type="pres">
      <dgm:prSet presAssocID="{1A4C65CA-7F15-48C5-BFC9-2F163A6B52C5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0F5141-5987-4118-9D32-B55F01CE4534}" type="pres">
      <dgm:prSet presAssocID="{1A4C65CA-7F15-48C5-BFC9-2F163A6B52C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3980EE-5DD4-4D0D-864C-946C12C5C7D0}" type="pres">
      <dgm:prSet presAssocID="{51706DD6-531B-450E-8A60-1B17B77C2822}" presName="hSp" presStyleCnt="0"/>
      <dgm:spPr/>
    </dgm:pt>
    <dgm:pt modelId="{2CF55026-B315-4466-A78D-EC17FE22E08E}" type="pres">
      <dgm:prSet presAssocID="{51706DD6-531B-450E-8A60-1B17B77C2822}" presName="vProcSp" presStyleCnt="0"/>
      <dgm:spPr/>
    </dgm:pt>
    <dgm:pt modelId="{765E40C0-B64E-4782-BD5B-85DDF7037DF8}" type="pres">
      <dgm:prSet presAssocID="{51706DD6-531B-450E-8A60-1B17B77C2822}" presName="vSp1" presStyleCnt="0"/>
      <dgm:spPr/>
    </dgm:pt>
    <dgm:pt modelId="{4877023D-7EC7-469D-A372-763A288B86F1}" type="pres">
      <dgm:prSet presAssocID="{51706DD6-531B-450E-8A60-1B17B77C2822}" presName="simulatedConn" presStyleLbl="solidFgAcc1" presStyleIdx="1" presStyleCnt="2"/>
      <dgm:spPr>
        <a:solidFill>
          <a:srgbClr val="D4C19C"/>
        </a:solidFill>
        <a:ln>
          <a:solidFill>
            <a:srgbClr val="D4C19C"/>
          </a:solidFill>
        </a:ln>
      </dgm:spPr>
    </dgm:pt>
    <dgm:pt modelId="{06FCE1C8-B0F8-4104-B714-840A56639B15}" type="pres">
      <dgm:prSet presAssocID="{51706DD6-531B-450E-8A60-1B17B77C2822}" presName="vSp2" presStyleCnt="0"/>
      <dgm:spPr/>
    </dgm:pt>
    <dgm:pt modelId="{7BF87D08-54D1-4649-9A34-5BAE7D4B2161}" type="pres">
      <dgm:prSet presAssocID="{51706DD6-531B-450E-8A60-1B17B77C2822}" presName="sibTrans" presStyleCnt="0"/>
      <dgm:spPr/>
    </dgm:pt>
    <dgm:pt modelId="{B64AF8B1-C81B-4BA4-92F7-2ABD9DEF39FC}" type="pres">
      <dgm:prSet presAssocID="{B3957F99-EF21-4714-BE25-C12CCC9FDB6E}" presName="compositeNode" presStyleCnt="0">
        <dgm:presLayoutVars>
          <dgm:bulletEnabled val="1"/>
        </dgm:presLayoutVars>
      </dgm:prSet>
      <dgm:spPr/>
    </dgm:pt>
    <dgm:pt modelId="{E82B8AA2-5A65-4991-A22C-8871CFE1DFDB}" type="pres">
      <dgm:prSet presAssocID="{B3957F99-EF21-4714-BE25-C12CCC9FDB6E}" presName="bgRect" presStyleLbl="node1" presStyleIdx="2" presStyleCnt="3"/>
      <dgm:spPr/>
      <dgm:t>
        <a:bodyPr/>
        <a:lstStyle/>
        <a:p>
          <a:endParaRPr lang="es-ES"/>
        </a:p>
      </dgm:t>
    </dgm:pt>
    <dgm:pt modelId="{70201636-845F-4B6C-8573-57E444453153}" type="pres">
      <dgm:prSet presAssocID="{B3957F99-EF21-4714-BE25-C12CCC9FDB6E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D4069B6-649B-4E09-A718-6541B10E71AF}" type="presOf" srcId="{B3957F99-EF21-4714-BE25-C12CCC9FDB6E}" destId="{E82B8AA2-5A65-4991-A22C-8871CFE1DFDB}" srcOrd="0" destOrd="0" presId="urn:microsoft.com/office/officeart/2005/8/layout/hProcess7"/>
    <dgm:cxn modelId="{C052A4D4-BBF6-42CB-9A9F-4FCB27D60F16}" srcId="{1A4C65CA-7F15-48C5-BFC9-2F163A6B52C5}" destId="{D50A6611-8A55-494C-9CB8-2B205C4200B0}" srcOrd="0" destOrd="0" parTransId="{5433CF7C-5367-4D38-ABA9-05B4F68E0185}" sibTransId="{D026864E-E7A6-4628-9FC6-5FE1A4FF21FB}"/>
    <dgm:cxn modelId="{1234A5C2-4A56-40C4-942D-A051895E9C19}" type="presOf" srcId="{D50A6611-8A55-494C-9CB8-2B205C4200B0}" destId="{940F5141-5987-4118-9D32-B55F01CE4534}" srcOrd="0" destOrd="0" presId="urn:microsoft.com/office/officeart/2005/8/layout/hProcess7"/>
    <dgm:cxn modelId="{9B33A45D-BA54-419B-BA5B-E6C4873622DB}" type="presOf" srcId="{1A4C65CA-7F15-48C5-BFC9-2F163A6B52C5}" destId="{46403AE1-449E-4F41-9FF8-AD8BF39F3B09}" srcOrd="0" destOrd="0" presId="urn:microsoft.com/office/officeart/2005/8/layout/hProcess7"/>
    <dgm:cxn modelId="{AC128A8B-2A7F-479F-B3E4-07424A56CCCD}" type="presOf" srcId="{1A4C65CA-7F15-48C5-BFC9-2F163A6B52C5}" destId="{D2501A07-C440-4A1D-A103-740A03FD5922}" srcOrd="1" destOrd="0" presId="urn:microsoft.com/office/officeart/2005/8/layout/hProcess7"/>
    <dgm:cxn modelId="{AC51F56E-EA98-424E-8ECF-F56FCCC2E239}" type="presOf" srcId="{B3957F99-EF21-4714-BE25-C12CCC9FDB6E}" destId="{70201636-845F-4B6C-8573-57E444453153}" srcOrd="1" destOrd="0" presId="urn:microsoft.com/office/officeart/2005/8/layout/hProcess7"/>
    <dgm:cxn modelId="{FBB650DF-C09B-4A4A-897B-FA999FF5198C}" type="presOf" srcId="{6AB09160-176D-4695-B5C4-9161BCF432EE}" destId="{8645EA99-1551-4C1A-A8CB-2431A7555BDE}" srcOrd="0" destOrd="0" presId="urn:microsoft.com/office/officeart/2005/8/layout/hProcess7"/>
    <dgm:cxn modelId="{48B3097F-F762-4FAE-B1AB-85365E5ECF24}" srcId="{E7A651F6-B937-4EA5-97F3-1B4437FA02A0}" destId="{1A4C65CA-7F15-48C5-BFC9-2F163A6B52C5}" srcOrd="1" destOrd="0" parTransId="{92B27D67-656C-4B67-91BA-DA245C9721A3}" sibTransId="{51706DD6-531B-450E-8A60-1B17B77C2822}"/>
    <dgm:cxn modelId="{8B8B61E5-0447-4E8F-A7F6-A16871DE3126}" type="presOf" srcId="{B76B9755-B4DA-43A4-B258-F9EBE4E1F3A1}" destId="{9E6FA8A3-1810-4657-A942-A3EDC33FE893}" srcOrd="0" destOrd="0" presId="urn:microsoft.com/office/officeart/2005/8/layout/hProcess7"/>
    <dgm:cxn modelId="{D42FCE18-2553-4CB1-BA40-E62720E11B74}" srcId="{B76B9755-B4DA-43A4-B258-F9EBE4E1F3A1}" destId="{6AB09160-176D-4695-B5C4-9161BCF432EE}" srcOrd="0" destOrd="0" parTransId="{52621469-6FAE-4F4A-A5A2-21F8CBCDB8BF}" sibTransId="{7C3903D1-B64C-486D-8233-075CB767B951}"/>
    <dgm:cxn modelId="{0F08A1EA-67E9-481A-B471-916F350BCB6A}" srcId="{E7A651F6-B937-4EA5-97F3-1B4437FA02A0}" destId="{B3957F99-EF21-4714-BE25-C12CCC9FDB6E}" srcOrd="2" destOrd="0" parTransId="{A92417DE-B310-4D6D-B2D5-4E5C315D85CB}" sibTransId="{CA6916A0-74BC-42B6-B1F5-4BB897173CF6}"/>
    <dgm:cxn modelId="{067653A9-ECB7-4D29-B467-57E5734B0B04}" srcId="{E7A651F6-B937-4EA5-97F3-1B4437FA02A0}" destId="{B76B9755-B4DA-43A4-B258-F9EBE4E1F3A1}" srcOrd="0" destOrd="0" parTransId="{A72CAB19-FD99-4100-B20F-C63931E95668}" sibTransId="{82B4A1BE-47C2-4515-B45A-EF15633CDFAB}"/>
    <dgm:cxn modelId="{61A77985-E6FF-44EB-832A-38EBAFB1F555}" type="presOf" srcId="{E7A651F6-B937-4EA5-97F3-1B4437FA02A0}" destId="{64CDC709-387F-4F1F-B98D-3DA10BC3C955}" srcOrd="0" destOrd="0" presId="urn:microsoft.com/office/officeart/2005/8/layout/hProcess7"/>
    <dgm:cxn modelId="{0B6B24CB-E7E1-4847-950B-44CF8752C313}" type="presOf" srcId="{B76B9755-B4DA-43A4-B258-F9EBE4E1F3A1}" destId="{CF7C544C-B228-428D-B3F7-2DB01CB08951}" srcOrd="1" destOrd="0" presId="urn:microsoft.com/office/officeart/2005/8/layout/hProcess7"/>
    <dgm:cxn modelId="{3015DACB-5799-4510-A2E1-39A1A9B234A2}" type="presParOf" srcId="{64CDC709-387F-4F1F-B98D-3DA10BC3C955}" destId="{D7C82A66-2791-42F8-B0A9-8FDF8982E166}" srcOrd="0" destOrd="0" presId="urn:microsoft.com/office/officeart/2005/8/layout/hProcess7"/>
    <dgm:cxn modelId="{B8A468D8-0E93-46CF-8CFB-A15B6D0A47FD}" type="presParOf" srcId="{D7C82A66-2791-42F8-B0A9-8FDF8982E166}" destId="{9E6FA8A3-1810-4657-A942-A3EDC33FE893}" srcOrd="0" destOrd="0" presId="urn:microsoft.com/office/officeart/2005/8/layout/hProcess7"/>
    <dgm:cxn modelId="{A3549E5A-A9EB-4364-B797-86AF353A4339}" type="presParOf" srcId="{D7C82A66-2791-42F8-B0A9-8FDF8982E166}" destId="{CF7C544C-B228-428D-B3F7-2DB01CB08951}" srcOrd="1" destOrd="0" presId="urn:microsoft.com/office/officeart/2005/8/layout/hProcess7"/>
    <dgm:cxn modelId="{078D217D-E5DE-4FA0-A64A-1C0C8B967ED9}" type="presParOf" srcId="{D7C82A66-2791-42F8-B0A9-8FDF8982E166}" destId="{8645EA99-1551-4C1A-A8CB-2431A7555BDE}" srcOrd="2" destOrd="0" presId="urn:microsoft.com/office/officeart/2005/8/layout/hProcess7"/>
    <dgm:cxn modelId="{A2BE0B99-98F9-47D2-8CEC-CAE1E2E6074F}" type="presParOf" srcId="{64CDC709-387F-4F1F-B98D-3DA10BC3C955}" destId="{38609211-D725-4FAA-B4CB-74C749CB4B78}" srcOrd="1" destOrd="0" presId="urn:microsoft.com/office/officeart/2005/8/layout/hProcess7"/>
    <dgm:cxn modelId="{6D1542C1-F015-4587-B146-1537164E0322}" type="presParOf" srcId="{64CDC709-387F-4F1F-B98D-3DA10BC3C955}" destId="{D85A968C-FB06-4353-A7F2-836D912CA9E5}" srcOrd="2" destOrd="0" presId="urn:microsoft.com/office/officeart/2005/8/layout/hProcess7"/>
    <dgm:cxn modelId="{A23D2E2B-C71E-40C9-A517-CE02B4333782}" type="presParOf" srcId="{D85A968C-FB06-4353-A7F2-836D912CA9E5}" destId="{72E1A4A7-0417-4D97-A62F-90F198299780}" srcOrd="0" destOrd="0" presId="urn:microsoft.com/office/officeart/2005/8/layout/hProcess7"/>
    <dgm:cxn modelId="{12652B7C-A16A-4282-9ACB-4295655E05D0}" type="presParOf" srcId="{D85A968C-FB06-4353-A7F2-836D912CA9E5}" destId="{89BF4D24-5263-41D3-8BAA-5BE4E860B583}" srcOrd="1" destOrd="0" presId="urn:microsoft.com/office/officeart/2005/8/layout/hProcess7"/>
    <dgm:cxn modelId="{41549AF5-4B1C-47FF-B629-6E64D4A58613}" type="presParOf" srcId="{D85A968C-FB06-4353-A7F2-836D912CA9E5}" destId="{4B3FE5F4-DF41-44F8-8F91-A1CAA81A6BE8}" srcOrd="2" destOrd="0" presId="urn:microsoft.com/office/officeart/2005/8/layout/hProcess7"/>
    <dgm:cxn modelId="{9395FF02-7DC7-4671-A2D1-9B2BF6E86E97}" type="presParOf" srcId="{64CDC709-387F-4F1F-B98D-3DA10BC3C955}" destId="{FC715087-A533-4FD6-8E4A-9BA60578AA1A}" srcOrd="3" destOrd="0" presId="urn:microsoft.com/office/officeart/2005/8/layout/hProcess7"/>
    <dgm:cxn modelId="{B00E673E-221A-42C5-9E33-7D22F057519A}" type="presParOf" srcId="{64CDC709-387F-4F1F-B98D-3DA10BC3C955}" destId="{2C201890-C70D-438D-B004-9CAFE7FCD007}" srcOrd="4" destOrd="0" presId="urn:microsoft.com/office/officeart/2005/8/layout/hProcess7"/>
    <dgm:cxn modelId="{17448CD4-EDBB-44BA-942E-3572709FD9F0}" type="presParOf" srcId="{2C201890-C70D-438D-B004-9CAFE7FCD007}" destId="{46403AE1-449E-4F41-9FF8-AD8BF39F3B09}" srcOrd="0" destOrd="0" presId="urn:microsoft.com/office/officeart/2005/8/layout/hProcess7"/>
    <dgm:cxn modelId="{8E206897-4089-417C-BECE-9861BE4AA80B}" type="presParOf" srcId="{2C201890-C70D-438D-B004-9CAFE7FCD007}" destId="{D2501A07-C440-4A1D-A103-740A03FD5922}" srcOrd="1" destOrd="0" presId="urn:microsoft.com/office/officeart/2005/8/layout/hProcess7"/>
    <dgm:cxn modelId="{28ABE028-95E0-4879-91DD-FC1AD45DAA53}" type="presParOf" srcId="{2C201890-C70D-438D-B004-9CAFE7FCD007}" destId="{940F5141-5987-4118-9D32-B55F01CE4534}" srcOrd="2" destOrd="0" presId="urn:microsoft.com/office/officeart/2005/8/layout/hProcess7"/>
    <dgm:cxn modelId="{052899BA-5EE9-4FC0-A782-A9933D9A27A2}" type="presParOf" srcId="{64CDC709-387F-4F1F-B98D-3DA10BC3C955}" destId="{6A3980EE-5DD4-4D0D-864C-946C12C5C7D0}" srcOrd="5" destOrd="0" presId="urn:microsoft.com/office/officeart/2005/8/layout/hProcess7"/>
    <dgm:cxn modelId="{346DB609-0EF9-473D-ABD8-9FF20E412FB3}" type="presParOf" srcId="{64CDC709-387F-4F1F-B98D-3DA10BC3C955}" destId="{2CF55026-B315-4466-A78D-EC17FE22E08E}" srcOrd="6" destOrd="0" presId="urn:microsoft.com/office/officeart/2005/8/layout/hProcess7"/>
    <dgm:cxn modelId="{A3F89569-4DB5-4987-A00B-536E968DB5BB}" type="presParOf" srcId="{2CF55026-B315-4466-A78D-EC17FE22E08E}" destId="{765E40C0-B64E-4782-BD5B-85DDF7037DF8}" srcOrd="0" destOrd="0" presId="urn:microsoft.com/office/officeart/2005/8/layout/hProcess7"/>
    <dgm:cxn modelId="{F17EDC3C-A7C9-4BD7-90B4-AEA1D71658BC}" type="presParOf" srcId="{2CF55026-B315-4466-A78D-EC17FE22E08E}" destId="{4877023D-7EC7-469D-A372-763A288B86F1}" srcOrd="1" destOrd="0" presId="urn:microsoft.com/office/officeart/2005/8/layout/hProcess7"/>
    <dgm:cxn modelId="{6C3DEB7A-3C86-4AC4-8526-CD2822CE58C3}" type="presParOf" srcId="{2CF55026-B315-4466-A78D-EC17FE22E08E}" destId="{06FCE1C8-B0F8-4104-B714-840A56639B15}" srcOrd="2" destOrd="0" presId="urn:microsoft.com/office/officeart/2005/8/layout/hProcess7"/>
    <dgm:cxn modelId="{3611B50E-BB58-4EBC-836D-88E68B644010}" type="presParOf" srcId="{64CDC709-387F-4F1F-B98D-3DA10BC3C955}" destId="{7BF87D08-54D1-4649-9A34-5BAE7D4B2161}" srcOrd="7" destOrd="0" presId="urn:microsoft.com/office/officeart/2005/8/layout/hProcess7"/>
    <dgm:cxn modelId="{164F01A4-5A52-4F3D-AA8B-E8A7F48F4204}" type="presParOf" srcId="{64CDC709-387F-4F1F-B98D-3DA10BC3C955}" destId="{B64AF8B1-C81B-4BA4-92F7-2ABD9DEF39FC}" srcOrd="8" destOrd="0" presId="urn:microsoft.com/office/officeart/2005/8/layout/hProcess7"/>
    <dgm:cxn modelId="{F6333C9B-87E2-4455-BD21-55391815A38F}" type="presParOf" srcId="{B64AF8B1-C81B-4BA4-92F7-2ABD9DEF39FC}" destId="{E82B8AA2-5A65-4991-A22C-8871CFE1DFDB}" srcOrd="0" destOrd="0" presId="urn:microsoft.com/office/officeart/2005/8/layout/hProcess7"/>
    <dgm:cxn modelId="{44AAFF8E-1239-44A6-9C17-0F8338C2D2EA}" type="presParOf" srcId="{B64AF8B1-C81B-4BA4-92F7-2ABD9DEF39FC}" destId="{70201636-845F-4B6C-8573-57E444453153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7A651F6-B937-4EA5-97F3-1B4437FA02A0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76B9755-B4DA-43A4-B258-F9EBE4E1F3A1}">
      <dgm:prSet phldrT="[Texto]" custT="1"/>
      <dgm:spPr>
        <a:solidFill>
          <a:srgbClr val="691C32"/>
        </a:solidFill>
      </dgm:spPr>
      <dgm:t>
        <a:bodyPr/>
        <a:lstStyle/>
        <a:p>
          <a:r>
            <a: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rPr>
            <a:t>Falta no grave</a:t>
          </a:r>
          <a:endParaRPr lang="es-MX" sz="2000" dirty="0"/>
        </a:p>
      </dgm:t>
    </dgm:pt>
    <dgm:pt modelId="{A72CAB19-FD99-4100-B20F-C63931E95668}" type="parTrans" cxnId="{067653A9-ECB7-4D29-B467-57E5734B0B04}">
      <dgm:prSet/>
      <dgm:spPr/>
      <dgm:t>
        <a:bodyPr/>
        <a:lstStyle/>
        <a:p>
          <a:endParaRPr lang="es-MX"/>
        </a:p>
      </dgm:t>
    </dgm:pt>
    <dgm:pt modelId="{82B4A1BE-47C2-4515-B45A-EF15633CDFAB}" type="sibTrans" cxnId="{067653A9-ECB7-4D29-B467-57E5734B0B04}">
      <dgm:prSet/>
      <dgm:spPr/>
      <dgm:t>
        <a:bodyPr/>
        <a:lstStyle/>
        <a:p>
          <a:endParaRPr lang="es-MX"/>
        </a:p>
      </dgm:t>
    </dgm:pt>
    <dgm:pt modelId="{6AB09160-176D-4695-B5C4-9161BCF432EE}">
      <dgm:prSet phldrT="[Texto]" custT="1"/>
      <dgm:spPr/>
      <dgm:t>
        <a:bodyPr anchor="ctr"/>
        <a:lstStyle/>
        <a:p>
          <a:r>
            <a:rPr lang="es-MX" sz="2000" dirty="0">
              <a:latin typeface="Montserrat SemiBold" panose="00000700000000000000" pitchFamily="2" charset="0"/>
            </a:rPr>
            <a:t>La facultad sancionadora </a:t>
          </a:r>
          <a:r>
            <a: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rPr>
            <a:t>prescribirá</a:t>
          </a:r>
          <a:r>
            <a:rPr lang="es-MX" sz="2000" dirty="0">
              <a:latin typeface="Montserrat SemiBold" panose="00000700000000000000" pitchFamily="2" charset="0"/>
            </a:rPr>
            <a:t> en 3 años</a:t>
          </a:r>
          <a:endParaRPr lang="es-MX" sz="2000" dirty="0"/>
        </a:p>
      </dgm:t>
    </dgm:pt>
    <dgm:pt modelId="{52621469-6FAE-4F4A-A5A2-21F8CBCDB8BF}" type="parTrans" cxnId="{D42FCE18-2553-4CB1-BA40-E62720E11B74}">
      <dgm:prSet/>
      <dgm:spPr/>
      <dgm:t>
        <a:bodyPr/>
        <a:lstStyle/>
        <a:p>
          <a:endParaRPr lang="es-MX"/>
        </a:p>
      </dgm:t>
    </dgm:pt>
    <dgm:pt modelId="{7C3903D1-B64C-486D-8233-075CB767B951}" type="sibTrans" cxnId="{D42FCE18-2553-4CB1-BA40-E62720E11B74}">
      <dgm:prSet/>
      <dgm:spPr/>
      <dgm:t>
        <a:bodyPr/>
        <a:lstStyle/>
        <a:p>
          <a:endParaRPr lang="es-MX"/>
        </a:p>
      </dgm:t>
    </dgm:pt>
    <dgm:pt modelId="{1A4C65CA-7F15-48C5-BFC9-2F163A6B52C5}">
      <dgm:prSet phldrT="[Texto]" custT="1"/>
      <dgm:spPr>
        <a:solidFill>
          <a:srgbClr val="B38E5D"/>
        </a:solidFill>
      </dgm:spPr>
      <dgm:t>
        <a:bodyPr/>
        <a:lstStyle/>
        <a:p>
          <a:r>
            <a:rPr lang="es-MX" sz="2000" dirty="0">
              <a:latin typeface="Montserrat SemiBold" panose="00000700000000000000" pitchFamily="2" charset="0"/>
            </a:rPr>
            <a:t>Falta grave</a:t>
          </a:r>
        </a:p>
      </dgm:t>
    </dgm:pt>
    <dgm:pt modelId="{92B27D67-656C-4B67-91BA-DA245C9721A3}" type="parTrans" cxnId="{48B3097F-F762-4FAE-B1AB-85365E5ECF24}">
      <dgm:prSet/>
      <dgm:spPr/>
      <dgm:t>
        <a:bodyPr/>
        <a:lstStyle/>
        <a:p>
          <a:endParaRPr lang="es-MX"/>
        </a:p>
      </dgm:t>
    </dgm:pt>
    <dgm:pt modelId="{51706DD6-531B-450E-8A60-1B17B77C2822}" type="sibTrans" cxnId="{48B3097F-F762-4FAE-B1AB-85365E5ECF24}">
      <dgm:prSet/>
      <dgm:spPr/>
      <dgm:t>
        <a:bodyPr/>
        <a:lstStyle/>
        <a:p>
          <a:endParaRPr lang="es-MX"/>
        </a:p>
      </dgm:t>
    </dgm:pt>
    <dgm:pt modelId="{D50A6611-8A55-494C-9CB8-2B205C4200B0}">
      <dgm:prSet phldrT="[Texto]" custT="1"/>
      <dgm:spPr/>
      <dgm:t>
        <a:bodyPr anchor="ctr"/>
        <a:lstStyle/>
        <a:p>
          <a:r>
            <a:rPr lang="es-MX" sz="2000" dirty="0">
              <a:latin typeface="Montserrat SemiBold" panose="00000700000000000000" pitchFamily="2" charset="0"/>
            </a:rPr>
            <a:t>Facultad sancionadora </a:t>
          </a:r>
          <a:r>
            <a: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rPr>
            <a:t>prescribirá</a:t>
          </a:r>
          <a:r>
            <a:rPr lang="es-MX" sz="2000" dirty="0">
              <a:latin typeface="Montserrat SemiBold" panose="00000700000000000000" pitchFamily="2" charset="0"/>
            </a:rPr>
            <a:t> en 7 años</a:t>
          </a:r>
        </a:p>
      </dgm:t>
    </dgm:pt>
    <dgm:pt modelId="{5433CF7C-5367-4D38-ABA9-05B4F68E0185}" type="parTrans" cxnId="{C052A4D4-BBF6-42CB-9A9F-4FCB27D60F16}">
      <dgm:prSet/>
      <dgm:spPr/>
      <dgm:t>
        <a:bodyPr/>
        <a:lstStyle/>
        <a:p>
          <a:endParaRPr lang="es-MX"/>
        </a:p>
      </dgm:t>
    </dgm:pt>
    <dgm:pt modelId="{D026864E-E7A6-4628-9FC6-5FE1A4FF21FB}" type="sibTrans" cxnId="{C052A4D4-BBF6-42CB-9A9F-4FCB27D60F16}">
      <dgm:prSet/>
      <dgm:spPr/>
      <dgm:t>
        <a:bodyPr/>
        <a:lstStyle/>
        <a:p>
          <a:endParaRPr lang="es-MX"/>
        </a:p>
      </dgm:t>
    </dgm:pt>
    <dgm:pt modelId="{B3957F99-EF21-4714-BE25-C12CCC9FDB6E}">
      <dgm:prSet phldrT="[Texto]" custT="1"/>
      <dgm:spPr>
        <a:solidFill>
          <a:srgbClr val="9F2241"/>
        </a:solidFill>
      </dgm:spPr>
      <dgm:t>
        <a:bodyPr/>
        <a:lstStyle/>
        <a:p>
          <a:r>
            <a: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rPr>
            <a:t>Caducidad</a:t>
          </a:r>
          <a:endParaRPr lang="es-MX" sz="2000" dirty="0"/>
        </a:p>
      </dgm:t>
    </dgm:pt>
    <dgm:pt modelId="{CA6916A0-74BC-42B6-B1F5-4BB897173CF6}" type="sibTrans" cxnId="{0F08A1EA-67E9-481A-B471-916F350BCB6A}">
      <dgm:prSet/>
      <dgm:spPr/>
      <dgm:t>
        <a:bodyPr/>
        <a:lstStyle/>
        <a:p>
          <a:endParaRPr lang="es-MX"/>
        </a:p>
      </dgm:t>
    </dgm:pt>
    <dgm:pt modelId="{A92417DE-B310-4D6D-B2D5-4E5C315D85CB}" type="parTrans" cxnId="{0F08A1EA-67E9-481A-B471-916F350BCB6A}">
      <dgm:prSet/>
      <dgm:spPr/>
      <dgm:t>
        <a:bodyPr/>
        <a:lstStyle/>
        <a:p>
          <a:endParaRPr lang="es-MX"/>
        </a:p>
      </dgm:t>
    </dgm:pt>
    <dgm:pt modelId="{64CDC709-387F-4F1F-B98D-3DA10BC3C955}" type="pres">
      <dgm:prSet presAssocID="{E7A651F6-B937-4EA5-97F3-1B4437FA02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7C82A66-2791-42F8-B0A9-8FDF8982E166}" type="pres">
      <dgm:prSet presAssocID="{B76B9755-B4DA-43A4-B258-F9EBE4E1F3A1}" presName="compositeNode" presStyleCnt="0">
        <dgm:presLayoutVars>
          <dgm:bulletEnabled val="1"/>
        </dgm:presLayoutVars>
      </dgm:prSet>
      <dgm:spPr/>
    </dgm:pt>
    <dgm:pt modelId="{9E6FA8A3-1810-4657-A942-A3EDC33FE893}" type="pres">
      <dgm:prSet presAssocID="{B76B9755-B4DA-43A4-B258-F9EBE4E1F3A1}" presName="bgRect" presStyleLbl="node1" presStyleIdx="0" presStyleCnt="3"/>
      <dgm:spPr/>
      <dgm:t>
        <a:bodyPr/>
        <a:lstStyle/>
        <a:p>
          <a:endParaRPr lang="es-ES"/>
        </a:p>
      </dgm:t>
    </dgm:pt>
    <dgm:pt modelId="{CF7C544C-B228-428D-B3F7-2DB01CB08951}" type="pres">
      <dgm:prSet presAssocID="{B76B9755-B4DA-43A4-B258-F9EBE4E1F3A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45EA99-1551-4C1A-A8CB-2431A7555BDE}" type="pres">
      <dgm:prSet presAssocID="{B76B9755-B4DA-43A4-B258-F9EBE4E1F3A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609211-D725-4FAA-B4CB-74C749CB4B78}" type="pres">
      <dgm:prSet presAssocID="{82B4A1BE-47C2-4515-B45A-EF15633CDFAB}" presName="hSp" presStyleCnt="0"/>
      <dgm:spPr/>
    </dgm:pt>
    <dgm:pt modelId="{D85A968C-FB06-4353-A7F2-836D912CA9E5}" type="pres">
      <dgm:prSet presAssocID="{82B4A1BE-47C2-4515-B45A-EF15633CDFAB}" presName="vProcSp" presStyleCnt="0"/>
      <dgm:spPr/>
    </dgm:pt>
    <dgm:pt modelId="{72E1A4A7-0417-4D97-A62F-90F198299780}" type="pres">
      <dgm:prSet presAssocID="{82B4A1BE-47C2-4515-B45A-EF15633CDFAB}" presName="vSp1" presStyleCnt="0"/>
      <dgm:spPr/>
    </dgm:pt>
    <dgm:pt modelId="{89BF4D24-5263-41D3-8BAA-5BE4E860B583}" type="pres">
      <dgm:prSet presAssocID="{82B4A1BE-47C2-4515-B45A-EF15633CDFAB}" presName="simulatedConn" presStyleLbl="solidFgAcc1" presStyleIdx="0" presStyleCnt="2"/>
      <dgm:spPr>
        <a:solidFill>
          <a:srgbClr val="D4C19C"/>
        </a:solidFill>
        <a:ln>
          <a:solidFill>
            <a:srgbClr val="D4C19C"/>
          </a:solidFill>
        </a:ln>
      </dgm:spPr>
    </dgm:pt>
    <dgm:pt modelId="{4B3FE5F4-DF41-44F8-8F91-A1CAA81A6BE8}" type="pres">
      <dgm:prSet presAssocID="{82B4A1BE-47C2-4515-B45A-EF15633CDFAB}" presName="vSp2" presStyleCnt="0"/>
      <dgm:spPr/>
    </dgm:pt>
    <dgm:pt modelId="{FC715087-A533-4FD6-8E4A-9BA60578AA1A}" type="pres">
      <dgm:prSet presAssocID="{82B4A1BE-47C2-4515-B45A-EF15633CDFAB}" presName="sibTrans" presStyleCnt="0"/>
      <dgm:spPr/>
    </dgm:pt>
    <dgm:pt modelId="{2C201890-C70D-438D-B004-9CAFE7FCD007}" type="pres">
      <dgm:prSet presAssocID="{1A4C65CA-7F15-48C5-BFC9-2F163A6B52C5}" presName="compositeNode" presStyleCnt="0">
        <dgm:presLayoutVars>
          <dgm:bulletEnabled val="1"/>
        </dgm:presLayoutVars>
      </dgm:prSet>
      <dgm:spPr/>
    </dgm:pt>
    <dgm:pt modelId="{46403AE1-449E-4F41-9FF8-AD8BF39F3B09}" type="pres">
      <dgm:prSet presAssocID="{1A4C65CA-7F15-48C5-BFC9-2F163A6B52C5}" presName="bgRect" presStyleLbl="node1" presStyleIdx="1" presStyleCnt="3"/>
      <dgm:spPr/>
      <dgm:t>
        <a:bodyPr/>
        <a:lstStyle/>
        <a:p>
          <a:endParaRPr lang="es-ES"/>
        </a:p>
      </dgm:t>
    </dgm:pt>
    <dgm:pt modelId="{D2501A07-C440-4A1D-A103-740A03FD5922}" type="pres">
      <dgm:prSet presAssocID="{1A4C65CA-7F15-48C5-BFC9-2F163A6B52C5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0F5141-5987-4118-9D32-B55F01CE4534}" type="pres">
      <dgm:prSet presAssocID="{1A4C65CA-7F15-48C5-BFC9-2F163A6B52C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3980EE-5DD4-4D0D-864C-946C12C5C7D0}" type="pres">
      <dgm:prSet presAssocID="{51706DD6-531B-450E-8A60-1B17B77C2822}" presName="hSp" presStyleCnt="0"/>
      <dgm:spPr/>
    </dgm:pt>
    <dgm:pt modelId="{2CF55026-B315-4466-A78D-EC17FE22E08E}" type="pres">
      <dgm:prSet presAssocID="{51706DD6-531B-450E-8A60-1B17B77C2822}" presName="vProcSp" presStyleCnt="0"/>
      <dgm:spPr/>
    </dgm:pt>
    <dgm:pt modelId="{765E40C0-B64E-4782-BD5B-85DDF7037DF8}" type="pres">
      <dgm:prSet presAssocID="{51706DD6-531B-450E-8A60-1B17B77C2822}" presName="vSp1" presStyleCnt="0"/>
      <dgm:spPr/>
    </dgm:pt>
    <dgm:pt modelId="{4877023D-7EC7-469D-A372-763A288B86F1}" type="pres">
      <dgm:prSet presAssocID="{51706DD6-531B-450E-8A60-1B17B77C2822}" presName="simulatedConn" presStyleLbl="solidFgAcc1" presStyleIdx="1" presStyleCnt="2"/>
      <dgm:spPr>
        <a:solidFill>
          <a:srgbClr val="D4C19C"/>
        </a:solidFill>
        <a:ln>
          <a:solidFill>
            <a:srgbClr val="D4C19C"/>
          </a:solidFill>
        </a:ln>
      </dgm:spPr>
    </dgm:pt>
    <dgm:pt modelId="{06FCE1C8-B0F8-4104-B714-840A56639B15}" type="pres">
      <dgm:prSet presAssocID="{51706DD6-531B-450E-8A60-1B17B77C2822}" presName="vSp2" presStyleCnt="0"/>
      <dgm:spPr/>
    </dgm:pt>
    <dgm:pt modelId="{7BF87D08-54D1-4649-9A34-5BAE7D4B2161}" type="pres">
      <dgm:prSet presAssocID="{51706DD6-531B-450E-8A60-1B17B77C2822}" presName="sibTrans" presStyleCnt="0"/>
      <dgm:spPr/>
    </dgm:pt>
    <dgm:pt modelId="{B64AF8B1-C81B-4BA4-92F7-2ABD9DEF39FC}" type="pres">
      <dgm:prSet presAssocID="{B3957F99-EF21-4714-BE25-C12CCC9FDB6E}" presName="compositeNode" presStyleCnt="0">
        <dgm:presLayoutVars>
          <dgm:bulletEnabled val="1"/>
        </dgm:presLayoutVars>
      </dgm:prSet>
      <dgm:spPr/>
    </dgm:pt>
    <dgm:pt modelId="{E82B8AA2-5A65-4991-A22C-8871CFE1DFDB}" type="pres">
      <dgm:prSet presAssocID="{B3957F99-EF21-4714-BE25-C12CCC9FDB6E}" presName="bgRect" presStyleLbl="node1" presStyleIdx="2" presStyleCnt="3"/>
      <dgm:spPr/>
      <dgm:t>
        <a:bodyPr/>
        <a:lstStyle/>
        <a:p>
          <a:endParaRPr lang="es-ES"/>
        </a:p>
      </dgm:t>
    </dgm:pt>
    <dgm:pt modelId="{70201636-845F-4B6C-8573-57E444453153}" type="pres">
      <dgm:prSet presAssocID="{B3957F99-EF21-4714-BE25-C12CCC9FDB6E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D4069B6-649B-4E09-A718-6541B10E71AF}" type="presOf" srcId="{B3957F99-EF21-4714-BE25-C12CCC9FDB6E}" destId="{E82B8AA2-5A65-4991-A22C-8871CFE1DFDB}" srcOrd="0" destOrd="0" presId="urn:microsoft.com/office/officeart/2005/8/layout/hProcess7"/>
    <dgm:cxn modelId="{C052A4D4-BBF6-42CB-9A9F-4FCB27D60F16}" srcId="{1A4C65CA-7F15-48C5-BFC9-2F163A6B52C5}" destId="{D50A6611-8A55-494C-9CB8-2B205C4200B0}" srcOrd="0" destOrd="0" parTransId="{5433CF7C-5367-4D38-ABA9-05B4F68E0185}" sibTransId="{D026864E-E7A6-4628-9FC6-5FE1A4FF21FB}"/>
    <dgm:cxn modelId="{1234A5C2-4A56-40C4-942D-A051895E9C19}" type="presOf" srcId="{D50A6611-8A55-494C-9CB8-2B205C4200B0}" destId="{940F5141-5987-4118-9D32-B55F01CE4534}" srcOrd="0" destOrd="0" presId="urn:microsoft.com/office/officeart/2005/8/layout/hProcess7"/>
    <dgm:cxn modelId="{9B33A45D-BA54-419B-BA5B-E6C4873622DB}" type="presOf" srcId="{1A4C65CA-7F15-48C5-BFC9-2F163A6B52C5}" destId="{46403AE1-449E-4F41-9FF8-AD8BF39F3B09}" srcOrd="0" destOrd="0" presId="urn:microsoft.com/office/officeart/2005/8/layout/hProcess7"/>
    <dgm:cxn modelId="{AC128A8B-2A7F-479F-B3E4-07424A56CCCD}" type="presOf" srcId="{1A4C65CA-7F15-48C5-BFC9-2F163A6B52C5}" destId="{D2501A07-C440-4A1D-A103-740A03FD5922}" srcOrd="1" destOrd="0" presId="urn:microsoft.com/office/officeart/2005/8/layout/hProcess7"/>
    <dgm:cxn modelId="{AC51F56E-EA98-424E-8ECF-F56FCCC2E239}" type="presOf" srcId="{B3957F99-EF21-4714-BE25-C12CCC9FDB6E}" destId="{70201636-845F-4B6C-8573-57E444453153}" srcOrd="1" destOrd="0" presId="urn:microsoft.com/office/officeart/2005/8/layout/hProcess7"/>
    <dgm:cxn modelId="{FBB650DF-C09B-4A4A-897B-FA999FF5198C}" type="presOf" srcId="{6AB09160-176D-4695-B5C4-9161BCF432EE}" destId="{8645EA99-1551-4C1A-A8CB-2431A7555BDE}" srcOrd="0" destOrd="0" presId="urn:microsoft.com/office/officeart/2005/8/layout/hProcess7"/>
    <dgm:cxn modelId="{48B3097F-F762-4FAE-B1AB-85365E5ECF24}" srcId="{E7A651F6-B937-4EA5-97F3-1B4437FA02A0}" destId="{1A4C65CA-7F15-48C5-BFC9-2F163A6B52C5}" srcOrd="1" destOrd="0" parTransId="{92B27D67-656C-4B67-91BA-DA245C9721A3}" sibTransId="{51706DD6-531B-450E-8A60-1B17B77C2822}"/>
    <dgm:cxn modelId="{8B8B61E5-0447-4E8F-A7F6-A16871DE3126}" type="presOf" srcId="{B76B9755-B4DA-43A4-B258-F9EBE4E1F3A1}" destId="{9E6FA8A3-1810-4657-A942-A3EDC33FE893}" srcOrd="0" destOrd="0" presId="urn:microsoft.com/office/officeart/2005/8/layout/hProcess7"/>
    <dgm:cxn modelId="{D42FCE18-2553-4CB1-BA40-E62720E11B74}" srcId="{B76B9755-B4DA-43A4-B258-F9EBE4E1F3A1}" destId="{6AB09160-176D-4695-B5C4-9161BCF432EE}" srcOrd="0" destOrd="0" parTransId="{52621469-6FAE-4F4A-A5A2-21F8CBCDB8BF}" sibTransId="{7C3903D1-B64C-486D-8233-075CB767B951}"/>
    <dgm:cxn modelId="{0F08A1EA-67E9-481A-B471-916F350BCB6A}" srcId="{E7A651F6-B937-4EA5-97F3-1B4437FA02A0}" destId="{B3957F99-EF21-4714-BE25-C12CCC9FDB6E}" srcOrd="2" destOrd="0" parTransId="{A92417DE-B310-4D6D-B2D5-4E5C315D85CB}" sibTransId="{CA6916A0-74BC-42B6-B1F5-4BB897173CF6}"/>
    <dgm:cxn modelId="{067653A9-ECB7-4D29-B467-57E5734B0B04}" srcId="{E7A651F6-B937-4EA5-97F3-1B4437FA02A0}" destId="{B76B9755-B4DA-43A4-B258-F9EBE4E1F3A1}" srcOrd="0" destOrd="0" parTransId="{A72CAB19-FD99-4100-B20F-C63931E95668}" sibTransId="{82B4A1BE-47C2-4515-B45A-EF15633CDFAB}"/>
    <dgm:cxn modelId="{61A77985-E6FF-44EB-832A-38EBAFB1F555}" type="presOf" srcId="{E7A651F6-B937-4EA5-97F3-1B4437FA02A0}" destId="{64CDC709-387F-4F1F-B98D-3DA10BC3C955}" srcOrd="0" destOrd="0" presId="urn:microsoft.com/office/officeart/2005/8/layout/hProcess7"/>
    <dgm:cxn modelId="{0B6B24CB-E7E1-4847-950B-44CF8752C313}" type="presOf" srcId="{B76B9755-B4DA-43A4-B258-F9EBE4E1F3A1}" destId="{CF7C544C-B228-428D-B3F7-2DB01CB08951}" srcOrd="1" destOrd="0" presId="urn:microsoft.com/office/officeart/2005/8/layout/hProcess7"/>
    <dgm:cxn modelId="{3015DACB-5799-4510-A2E1-39A1A9B234A2}" type="presParOf" srcId="{64CDC709-387F-4F1F-B98D-3DA10BC3C955}" destId="{D7C82A66-2791-42F8-B0A9-8FDF8982E166}" srcOrd="0" destOrd="0" presId="urn:microsoft.com/office/officeart/2005/8/layout/hProcess7"/>
    <dgm:cxn modelId="{B8A468D8-0E93-46CF-8CFB-A15B6D0A47FD}" type="presParOf" srcId="{D7C82A66-2791-42F8-B0A9-8FDF8982E166}" destId="{9E6FA8A3-1810-4657-A942-A3EDC33FE893}" srcOrd="0" destOrd="0" presId="urn:microsoft.com/office/officeart/2005/8/layout/hProcess7"/>
    <dgm:cxn modelId="{A3549E5A-A9EB-4364-B797-86AF353A4339}" type="presParOf" srcId="{D7C82A66-2791-42F8-B0A9-8FDF8982E166}" destId="{CF7C544C-B228-428D-B3F7-2DB01CB08951}" srcOrd="1" destOrd="0" presId="urn:microsoft.com/office/officeart/2005/8/layout/hProcess7"/>
    <dgm:cxn modelId="{078D217D-E5DE-4FA0-A64A-1C0C8B967ED9}" type="presParOf" srcId="{D7C82A66-2791-42F8-B0A9-8FDF8982E166}" destId="{8645EA99-1551-4C1A-A8CB-2431A7555BDE}" srcOrd="2" destOrd="0" presId="urn:microsoft.com/office/officeart/2005/8/layout/hProcess7"/>
    <dgm:cxn modelId="{A2BE0B99-98F9-47D2-8CEC-CAE1E2E6074F}" type="presParOf" srcId="{64CDC709-387F-4F1F-B98D-3DA10BC3C955}" destId="{38609211-D725-4FAA-B4CB-74C749CB4B78}" srcOrd="1" destOrd="0" presId="urn:microsoft.com/office/officeart/2005/8/layout/hProcess7"/>
    <dgm:cxn modelId="{6D1542C1-F015-4587-B146-1537164E0322}" type="presParOf" srcId="{64CDC709-387F-4F1F-B98D-3DA10BC3C955}" destId="{D85A968C-FB06-4353-A7F2-836D912CA9E5}" srcOrd="2" destOrd="0" presId="urn:microsoft.com/office/officeart/2005/8/layout/hProcess7"/>
    <dgm:cxn modelId="{A23D2E2B-C71E-40C9-A517-CE02B4333782}" type="presParOf" srcId="{D85A968C-FB06-4353-A7F2-836D912CA9E5}" destId="{72E1A4A7-0417-4D97-A62F-90F198299780}" srcOrd="0" destOrd="0" presId="urn:microsoft.com/office/officeart/2005/8/layout/hProcess7"/>
    <dgm:cxn modelId="{12652B7C-A16A-4282-9ACB-4295655E05D0}" type="presParOf" srcId="{D85A968C-FB06-4353-A7F2-836D912CA9E5}" destId="{89BF4D24-5263-41D3-8BAA-5BE4E860B583}" srcOrd="1" destOrd="0" presId="urn:microsoft.com/office/officeart/2005/8/layout/hProcess7"/>
    <dgm:cxn modelId="{41549AF5-4B1C-47FF-B629-6E64D4A58613}" type="presParOf" srcId="{D85A968C-FB06-4353-A7F2-836D912CA9E5}" destId="{4B3FE5F4-DF41-44F8-8F91-A1CAA81A6BE8}" srcOrd="2" destOrd="0" presId="urn:microsoft.com/office/officeart/2005/8/layout/hProcess7"/>
    <dgm:cxn modelId="{9395FF02-7DC7-4671-A2D1-9B2BF6E86E97}" type="presParOf" srcId="{64CDC709-387F-4F1F-B98D-3DA10BC3C955}" destId="{FC715087-A533-4FD6-8E4A-9BA60578AA1A}" srcOrd="3" destOrd="0" presId="urn:microsoft.com/office/officeart/2005/8/layout/hProcess7"/>
    <dgm:cxn modelId="{B00E673E-221A-42C5-9E33-7D22F057519A}" type="presParOf" srcId="{64CDC709-387F-4F1F-B98D-3DA10BC3C955}" destId="{2C201890-C70D-438D-B004-9CAFE7FCD007}" srcOrd="4" destOrd="0" presId="urn:microsoft.com/office/officeart/2005/8/layout/hProcess7"/>
    <dgm:cxn modelId="{17448CD4-EDBB-44BA-942E-3572709FD9F0}" type="presParOf" srcId="{2C201890-C70D-438D-B004-9CAFE7FCD007}" destId="{46403AE1-449E-4F41-9FF8-AD8BF39F3B09}" srcOrd="0" destOrd="0" presId="urn:microsoft.com/office/officeart/2005/8/layout/hProcess7"/>
    <dgm:cxn modelId="{8E206897-4089-417C-BECE-9861BE4AA80B}" type="presParOf" srcId="{2C201890-C70D-438D-B004-9CAFE7FCD007}" destId="{D2501A07-C440-4A1D-A103-740A03FD5922}" srcOrd="1" destOrd="0" presId="urn:microsoft.com/office/officeart/2005/8/layout/hProcess7"/>
    <dgm:cxn modelId="{28ABE028-95E0-4879-91DD-FC1AD45DAA53}" type="presParOf" srcId="{2C201890-C70D-438D-B004-9CAFE7FCD007}" destId="{940F5141-5987-4118-9D32-B55F01CE4534}" srcOrd="2" destOrd="0" presId="urn:microsoft.com/office/officeart/2005/8/layout/hProcess7"/>
    <dgm:cxn modelId="{052899BA-5EE9-4FC0-A782-A9933D9A27A2}" type="presParOf" srcId="{64CDC709-387F-4F1F-B98D-3DA10BC3C955}" destId="{6A3980EE-5DD4-4D0D-864C-946C12C5C7D0}" srcOrd="5" destOrd="0" presId="urn:microsoft.com/office/officeart/2005/8/layout/hProcess7"/>
    <dgm:cxn modelId="{346DB609-0EF9-473D-ABD8-9FF20E412FB3}" type="presParOf" srcId="{64CDC709-387F-4F1F-B98D-3DA10BC3C955}" destId="{2CF55026-B315-4466-A78D-EC17FE22E08E}" srcOrd="6" destOrd="0" presId="urn:microsoft.com/office/officeart/2005/8/layout/hProcess7"/>
    <dgm:cxn modelId="{A3F89569-4DB5-4987-A00B-536E968DB5BB}" type="presParOf" srcId="{2CF55026-B315-4466-A78D-EC17FE22E08E}" destId="{765E40C0-B64E-4782-BD5B-85DDF7037DF8}" srcOrd="0" destOrd="0" presId="urn:microsoft.com/office/officeart/2005/8/layout/hProcess7"/>
    <dgm:cxn modelId="{F17EDC3C-A7C9-4BD7-90B4-AEA1D71658BC}" type="presParOf" srcId="{2CF55026-B315-4466-A78D-EC17FE22E08E}" destId="{4877023D-7EC7-469D-A372-763A288B86F1}" srcOrd="1" destOrd="0" presId="urn:microsoft.com/office/officeart/2005/8/layout/hProcess7"/>
    <dgm:cxn modelId="{6C3DEB7A-3C86-4AC4-8526-CD2822CE58C3}" type="presParOf" srcId="{2CF55026-B315-4466-A78D-EC17FE22E08E}" destId="{06FCE1C8-B0F8-4104-B714-840A56639B15}" srcOrd="2" destOrd="0" presId="urn:microsoft.com/office/officeart/2005/8/layout/hProcess7"/>
    <dgm:cxn modelId="{3611B50E-BB58-4EBC-836D-88E68B644010}" type="presParOf" srcId="{64CDC709-387F-4F1F-B98D-3DA10BC3C955}" destId="{7BF87D08-54D1-4649-9A34-5BAE7D4B2161}" srcOrd="7" destOrd="0" presId="urn:microsoft.com/office/officeart/2005/8/layout/hProcess7"/>
    <dgm:cxn modelId="{164F01A4-5A52-4F3D-AA8B-E8A7F48F4204}" type="presParOf" srcId="{64CDC709-387F-4F1F-B98D-3DA10BC3C955}" destId="{B64AF8B1-C81B-4BA4-92F7-2ABD9DEF39FC}" srcOrd="8" destOrd="0" presId="urn:microsoft.com/office/officeart/2005/8/layout/hProcess7"/>
    <dgm:cxn modelId="{F6333C9B-87E2-4455-BD21-55391815A38F}" type="presParOf" srcId="{B64AF8B1-C81B-4BA4-92F7-2ABD9DEF39FC}" destId="{E82B8AA2-5A65-4991-A22C-8871CFE1DFDB}" srcOrd="0" destOrd="0" presId="urn:microsoft.com/office/officeart/2005/8/layout/hProcess7"/>
    <dgm:cxn modelId="{44AAFF8E-1239-44A6-9C17-0F8338C2D2EA}" type="presParOf" srcId="{B64AF8B1-C81B-4BA4-92F7-2ABD9DEF39FC}" destId="{70201636-845F-4B6C-8573-57E444453153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39DB5A2-9012-4C6B-8A97-992B4DFFB83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508636D-02A8-4C71-AE07-DFD48DB43A9A}">
      <dgm:prSet phldrT="[Texto]"/>
      <dgm:spPr>
        <a:ln>
          <a:solidFill>
            <a:srgbClr val="2D3732"/>
          </a:solidFill>
        </a:ln>
      </dgm:spPr>
      <dgm:t>
        <a:bodyPr/>
        <a:lstStyle/>
        <a:p>
          <a:r>
            <a:rPr lang="es-MX" dirty="0" smtClean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Cuando la autoridad administrativa notifique</a:t>
          </a:r>
          <a:endParaRPr lang="es-ES" dirty="0"/>
        </a:p>
      </dgm:t>
    </dgm:pt>
    <dgm:pt modelId="{3CF63265-21C8-47DD-9EDC-0EBB98E9963E}" type="parTrans" cxnId="{2B6E88A6-4680-4D39-AD67-6E4275465537}">
      <dgm:prSet/>
      <dgm:spPr>
        <a:ln>
          <a:solidFill>
            <a:srgbClr val="2D3732"/>
          </a:solidFill>
        </a:ln>
      </dgm:spPr>
      <dgm:t>
        <a:bodyPr/>
        <a:lstStyle/>
        <a:p>
          <a:endParaRPr lang="es-ES"/>
        </a:p>
      </dgm:t>
    </dgm:pt>
    <dgm:pt modelId="{E8822493-51AE-4A59-9B0B-AE5B3A037647}" type="sibTrans" cxnId="{2B6E88A6-4680-4D39-AD67-6E4275465537}">
      <dgm:prSet/>
      <dgm:spPr/>
      <dgm:t>
        <a:bodyPr/>
        <a:lstStyle/>
        <a:p>
          <a:endParaRPr lang="es-ES"/>
        </a:p>
      </dgm:t>
    </dgm:pt>
    <dgm:pt modelId="{95C78F8E-404F-4092-B1CA-569851B111C9}">
      <dgm:prSet phldrT="[Texto]"/>
      <dgm:spPr>
        <a:ln>
          <a:solidFill>
            <a:srgbClr val="2D3732"/>
          </a:solidFill>
        </a:ln>
      </dgm:spPr>
      <dgm:t>
        <a:bodyPr/>
        <a:lstStyle/>
        <a:p>
          <a:r>
            <a:rPr lang="es-MX" b="1" dirty="0" smtClean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Calificación de la conducta </a:t>
          </a:r>
          <a:endParaRPr lang="es-ES" dirty="0"/>
        </a:p>
      </dgm:t>
    </dgm:pt>
    <dgm:pt modelId="{8BD826E5-60E3-4A01-877F-FE084B5CC871}" type="parTrans" cxnId="{2C7F0D54-92C2-473D-82FE-75D560926508}">
      <dgm:prSet/>
      <dgm:spPr>
        <a:ln>
          <a:solidFill>
            <a:srgbClr val="2D3732"/>
          </a:solidFill>
        </a:ln>
      </dgm:spPr>
      <dgm:t>
        <a:bodyPr/>
        <a:lstStyle/>
        <a:p>
          <a:endParaRPr lang="es-ES"/>
        </a:p>
      </dgm:t>
    </dgm:pt>
    <dgm:pt modelId="{FB0C2846-E06C-4A29-9ED7-3DEA0E673951}" type="sibTrans" cxnId="{2C7F0D54-92C2-473D-82FE-75D560926508}">
      <dgm:prSet/>
      <dgm:spPr/>
      <dgm:t>
        <a:bodyPr/>
        <a:lstStyle/>
        <a:p>
          <a:endParaRPr lang="es-ES"/>
        </a:p>
      </dgm:t>
    </dgm:pt>
    <dgm:pt modelId="{C8C65820-6092-480A-B05D-163FEEF28061}">
      <dgm:prSet phldrT="[Texto]"/>
      <dgm:spPr>
        <a:ln>
          <a:solidFill>
            <a:srgbClr val="2D3732"/>
          </a:solidFill>
        </a:ln>
      </dgm:spPr>
      <dgm:t>
        <a:bodyPr/>
        <a:lstStyle/>
        <a:p>
          <a:r>
            <a:rPr lang="es-MX" b="1" dirty="0" smtClean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Admisión del IPRA</a:t>
          </a:r>
          <a:endParaRPr lang="es-ES" dirty="0"/>
        </a:p>
      </dgm:t>
    </dgm:pt>
    <dgm:pt modelId="{50AAFF8A-1D84-481F-8667-294926E2AB2F}" type="parTrans" cxnId="{33CBBC07-ABCB-4DA8-877F-468C4CCD02A5}">
      <dgm:prSet/>
      <dgm:spPr>
        <a:ln>
          <a:solidFill>
            <a:srgbClr val="2D3732"/>
          </a:solidFill>
        </a:ln>
      </dgm:spPr>
      <dgm:t>
        <a:bodyPr/>
        <a:lstStyle/>
        <a:p>
          <a:endParaRPr lang="es-ES"/>
        </a:p>
      </dgm:t>
    </dgm:pt>
    <dgm:pt modelId="{C563EE96-78F8-42E9-BA5E-38C757832E38}" type="sibTrans" cxnId="{33CBBC07-ABCB-4DA8-877F-468C4CCD02A5}">
      <dgm:prSet/>
      <dgm:spPr/>
      <dgm:t>
        <a:bodyPr/>
        <a:lstStyle/>
        <a:p>
          <a:endParaRPr lang="es-ES"/>
        </a:p>
      </dgm:t>
    </dgm:pt>
    <dgm:pt modelId="{E06B8F2E-3A8A-4A98-88E7-869D254AF486}">
      <dgm:prSet phldrT="[Texto]"/>
      <dgm:spPr>
        <a:ln>
          <a:solidFill>
            <a:srgbClr val="2D3732"/>
          </a:solidFill>
        </a:ln>
      </dgm:spPr>
      <dgm:t>
        <a:bodyPr/>
        <a:lstStyle/>
        <a:p>
          <a:r>
            <a:rPr lang="es-MX" b="1" dirty="0" smtClean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Emplazamiento </a:t>
          </a:r>
          <a:endParaRPr lang="es-ES" dirty="0"/>
        </a:p>
      </dgm:t>
    </dgm:pt>
    <dgm:pt modelId="{3825A2C4-34F9-4057-B2CD-8A946BAB3355}" type="parTrans" cxnId="{9D2C4728-6B82-4C82-BD6F-7BDC3A26FFAA}">
      <dgm:prSet/>
      <dgm:spPr>
        <a:ln>
          <a:solidFill>
            <a:srgbClr val="2D3732"/>
          </a:solidFill>
        </a:ln>
      </dgm:spPr>
      <dgm:t>
        <a:bodyPr/>
        <a:lstStyle/>
        <a:p>
          <a:endParaRPr lang="es-ES"/>
        </a:p>
      </dgm:t>
    </dgm:pt>
    <dgm:pt modelId="{1E9C2657-E5FF-4AA8-A550-ABB2838E92F0}" type="sibTrans" cxnId="{9D2C4728-6B82-4C82-BD6F-7BDC3A26FFAA}">
      <dgm:prSet/>
      <dgm:spPr/>
      <dgm:t>
        <a:bodyPr/>
        <a:lstStyle/>
        <a:p>
          <a:endParaRPr lang="es-ES"/>
        </a:p>
      </dgm:t>
    </dgm:pt>
    <dgm:pt modelId="{9AC37C69-EC59-415F-A989-D88DBF68B54E}">
      <dgm:prSet phldrT="[Texto]"/>
      <dgm:spPr>
        <a:ln>
          <a:solidFill>
            <a:srgbClr val="2D3732"/>
          </a:solidFill>
        </a:ln>
      </dgm:spPr>
      <dgm:t>
        <a:bodyPr/>
        <a:lstStyle/>
        <a:p>
          <a:r>
            <a:rPr lang="es-MX" dirty="0" smtClean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Se interrumpe la </a:t>
          </a:r>
          <a:r>
            <a:rPr lang="es-MX" b="1" dirty="0" smtClean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prescripción</a:t>
          </a:r>
          <a:r>
            <a:rPr lang="es-MX" dirty="0" smtClean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 de las facultades de la autoridad para imponer sanciones </a:t>
          </a:r>
          <a:endParaRPr lang="es-ES" dirty="0"/>
        </a:p>
      </dgm:t>
    </dgm:pt>
    <dgm:pt modelId="{CEC43AA0-322B-468E-B049-F127A3145982}" type="sibTrans" cxnId="{58861A79-F82F-474E-B4D9-934A0D103877}">
      <dgm:prSet/>
      <dgm:spPr/>
      <dgm:t>
        <a:bodyPr/>
        <a:lstStyle/>
        <a:p>
          <a:endParaRPr lang="es-ES"/>
        </a:p>
      </dgm:t>
    </dgm:pt>
    <dgm:pt modelId="{4AD4E817-805F-436C-A265-D1D827827738}" type="parTrans" cxnId="{58861A79-F82F-474E-B4D9-934A0D103877}">
      <dgm:prSet/>
      <dgm:spPr/>
      <dgm:t>
        <a:bodyPr/>
        <a:lstStyle/>
        <a:p>
          <a:endParaRPr lang="es-ES"/>
        </a:p>
      </dgm:t>
    </dgm:pt>
    <dgm:pt modelId="{E851E519-4CF8-42B8-8EB4-DBB6EA3625AE}" type="pres">
      <dgm:prSet presAssocID="{739DB5A2-9012-4C6B-8A97-992B4DFFB8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984D6F-9EFA-4D47-BB92-29751C838D68}" type="pres">
      <dgm:prSet presAssocID="{9AC37C69-EC59-415F-A989-D88DBF68B54E}" presName="hierRoot1" presStyleCnt="0"/>
      <dgm:spPr/>
    </dgm:pt>
    <dgm:pt modelId="{DC47B8FB-E34C-4EE7-BDD7-E0CC547B879E}" type="pres">
      <dgm:prSet presAssocID="{9AC37C69-EC59-415F-A989-D88DBF68B54E}" presName="composite" presStyleCnt="0"/>
      <dgm:spPr/>
    </dgm:pt>
    <dgm:pt modelId="{4173337B-81BC-4B76-AEB6-E1164AF3EE32}" type="pres">
      <dgm:prSet presAssocID="{9AC37C69-EC59-415F-A989-D88DBF68B54E}" presName="background" presStyleLbl="node0" presStyleIdx="0" presStyleCnt="1"/>
      <dgm:spPr>
        <a:solidFill>
          <a:srgbClr val="9F2241"/>
        </a:solidFill>
      </dgm:spPr>
    </dgm:pt>
    <dgm:pt modelId="{B37912A7-D996-456E-88DF-A7C318184E9A}" type="pres">
      <dgm:prSet presAssocID="{9AC37C69-EC59-415F-A989-D88DBF68B54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9425DF-5E45-4DEB-BA88-B34A4FA16712}" type="pres">
      <dgm:prSet presAssocID="{9AC37C69-EC59-415F-A989-D88DBF68B54E}" presName="hierChild2" presStyleCnt="0"/>
      <dgm:spPr/>
    </dgm:pt>
    <dgm:pt modelId="{27B6AF28-28E0-4D52-82FA-A4F6EDCAD06B}" type="pres">
      <dgm:prSet presAssocID="{3CF63265-21C8-47DD-9EDC-0EBB98E9963E}" presName="Name10" presStyleLbl="parChTrans1D2" presStyleIdx="0" presStyleCnt="2"/>
      <dgm:spPr/>
    </dgm:pt>
    <dgm:pt modelId="{AF514634-8BE9-45F1-A2A1-B104F83100B1}" type="pres">
      <dgm:prSet presAssocID="{5508636D-02A8-4C71-AE07-DFD48DB43A9A}" presName="hierRoot2" presStyleCnt="0"/>
      <dgm:spPr/>
    </dgm:pt>
    <dgm:pt modelId="{19A08E70-1441-4B47-9A6E-F82584CED780}" type="pres">
      <dgm:prSet presAssocID="{5508636D-02A8-4C71-AE07-DFD48DB43A9A}" presName="composite2" presStyleCnt="0"/>
      <dgm:spPr/>
    </dgm:pt>
    <dgm:pt modelId="{69779B19-7640-4B8F-B41D-CDEB3019E230}" type="pres">
      <dgm:prSet presAssocID="{5508636D-02A8-4C71-AE07-DFD48DB43A9A}" presName="background2" presStyleLbl="node2" presStyleIdx="0" presStyleCnt="2"/>
      <dgm:spPr>
        <a:solidFill>
          <a:srgbClr val="B38E5D"/>
        </a:solidFill>
      </dgm:spPr>
      <dgm:t>
        <a:bodyPr/>
        <a:lstStyle/>
        <a:p>
          <a:endParaRPr lang="es-ES"/>
        </a:p>
      </dgm:t>
    </dgm:pt>
    <dgm:pt modelId="{83E78FA3-8CC4-4274-8EED-CCA20106BEBC}" type="pres">
      <dgm:prSet presAssocID="{5508636D-02A8-4C71-AE07-DFD48DB43A9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A4692E-1BF8-474C-9CF3-E7F2C219CF88}" type="pres">
      <dgm:prSet presAssocID="{5508636D-02A8-4C71-AE07-DFD48DB43A9A}" presName="hierChild3" presStyleCnt="0"/>
      <dgm:spPr/>
    </dgm:pt>
    <dgm:pt modelId="{844287A5-0ED3-4F8B-8805-23DD6BF6AD03}" type="pres">
      <dgm:prSet presAssocID="{8BD826E5-60E3-4A01-877F-FE084B5CC871}" presName="Name17" presStyleLbl="parChTrans1D3" presStyleIdx="0" presStyleCnt="2"/>
      <dgm:spPr/>
    </dgm:pt>
    <dgm:pt modelId="{9BBC1EFA-8A08-4527-977A-B39F9B77EAA0}" type="pres">
      <dgm:prSet presAssocID="{95C78F8E-404F-4092-B1CA-569851B111C9}" presName="hierRoot3" presStyleCnt="0"/>
      <dgm:spPr/>
    </dgm:pt>
    <dgm:pt modelId="{E394E352-111B-427E-9854-31EA891BF10B}" type="pres">
      <dgm:prSet presAssocID="{95C78F8E-404F-4092-B1CA-569851B111C9}" presName="composite3" presStyleCnt="0"/>
      <dgm:spPr/>
    </dgm:pt>
    <dgm:pt modelId="{35BAC7EB-7ED5-4098-A789-370BC40C7EF8}" type="pres">
      <dgm:prSet presAssocID="{95C78F8E-404F-4092-B1CA-569851B111C9}" presName="background3" presStyleLbl="node3" presStyleIdx="0" presStyleCnt="2"/>
      <dgm:spPr>
        <a:solidFill>
          <a:srgbClr val="D4C19C"/>
        </a:solidFill>
      </dgm:spPr>
    </dgm:pt>
    <dgm:pt modelId="{5E8DFD54-7745-4360-8F5D-A1C2A90C6110}" type="pres">
      <dgm:prSet presAssocID="{95C78F8E-404F-4092-B1CA-569851B111C9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C47712-8497-4E7B-8BAD-7A3C54D23EDF}" type="pres">
      <dgm:prSet presAssocID="{95C78F8E-404F-4092-B1CA-569851B111C9}" presName="hierChild4" presStyleCnt="0"/>
      <dgm:spPr/>
    </dgm:pt>
    <dgm:pt modelId="{03135804-3186-46C5-BD77-8A848C790D28}" type="pres">
      <dgm:prSet presAssocID="{50AAFF8A-1D84-481F-8667-294926E2AB2F}" presName="Name17" presStyleLbl="parChTrans1D3" presStyleIdx="1" presStyleCnt="2"/>
      <dgm:spPr/>
    </dgm:pt>
    <dgm:pt modelId="{C02743B7-7C3F-4993-ADCF-AC3D60C2F03B}" type="pres">
      <dgm:prSet presAssocID="{C8C65820-6092-480A-B05D-163FEEF28061}" presName="hierRoot3" presStyleCnt="0"/>
      <dgm:spPr/>
    </dgm:pt>
    <dgm:pt modelId="{7DB88163-AD29-4AF3-9A7F-7068CD659D49}" type="pres">
      <dgm:prSet presAssocID="{C8C65820-6092-480A-B05D-163FEEF28061}" presName="composite3" presStyleCnt="0"/>
      <dgm:spPr/>
    </dgm:pt>
    <dgm:pt modelId="{CE0592DF-0D7D-4E0E-9451-451F582D42C1}" type="pres">
      <dgm:prSet presAssocID="{C8C65820-6092-480A-B05D-163FEEF28061}" presName="background3" presStyleLbl="node3" presStyleIdx="1" presStyleCnt="2"/>
      <dgm:spPr>
        <a:solidFill>
          <a:srgbClr val="691C32"/>
        </a:solidFill>
      </dgm:spPr>
    </dgm:pt>
    <dgm:pt modelId="{B2C9DEA5-E85E-4CEF-95C7-2DE46FD5767E}" type="pres">
      <dgm:prSet presAssocID="{C8C65820-6092-480A-B05D-163FEEF28061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A9B1E1-734B-4118-BCDD-23B9AECAF150}" type="pres">
      <dgm:prSet presAssocID="{C8C65820-6092-480A-B05D-163FEEF28061}" presName="hierChild4" presStyleCnt="0"/>
      <dgm:spPr/>
    </dgm:pt>
    <dgm:pt modelId="{0B907D00-9768-4749-A480-E106B25E7E65}" type="pres">
      <dgm:prSet presAssocID="{3825A2C4-34F9-4057-B2CD-8A946BAB3355}" presName="Name10" presStyleLbl="parChTrans1D2" presStyleIdx="1" presStyleCnt="2"/>
      <dgm:spPr/>
    </dgm:pt>
    <dgm:pt modelId="{357F9497-0C87-40F8-BDCF-F161149B5CD0}" type="pres">
      <dgm:prSet presAssocID="{E06B8F2E-3A8A-4A98-88E7-869D254AF486}" presName="hierRoot2" presStyleCnt="0"/>
      <dgm:spPr/>
    </dgm:pt>
    <dgm:pt modelId="{8CB6B9BC-622B-40A0-AC23-609E051728FB}" type="pres">
      <dgm:prSet presAssocID="{E06B8F2E-3A8A-4A98-88E7-869D254AF486}" presName="composite2" presStyleCnt="0"/>
      <dgm:spPr/>
    </dgm:pt>
    <dgm:pt modelId="{628787BA-412F-4623-A9C8-D28555845AC9}" type="pres">
      <dgm:prSet presAssocID="{E06B8F2E-3A8A-4A98-88E7-869D254AF486}" presName="background2" presStyleLbl="node2" presStyleIdx="1" presStyleCnt="2"/>
      <dgm:spPr>
        <a:solidFill>
          <a:srgbClr val="D4C19C"/>
        </a:solidFill>
      </dgm:spPr>
    </dgm:pt>
    <dgm:pt modelId="{790A96A0-5EFD-47D7-B92D-2DD346E0556F}" type="pres">
      <dgm:prSet presAssocID="{E06B8F2E-3A8A-4A98-88E7-869D254AF486}" presName="text2" presStyleLbl="fgAcc2" presStyleIdx="1" presStyleCnt="2" custLinFactY="52649" custLinFactNeighborX="77700" custLinFactNeighborY="100000">
        <dgm:presLayoutVars>
          <dgm:chPref val="3"/>
        </dgm:presLayoutVars>
      </dgm:prSet>
      <dgm:spPr/>
    </dgm:pt>
    <dgm:pt modelId="{5373AD54-44B4-45E5-BD72-CF50A7DE99D8}" type="pres">
      <dgm:prSet presAssocID="{E06B8F2E-3A8A-4A98-88E7-869D254AF486}" presName="hierChild3" presStyleCnt="0"/>
      <dgm:spPr/>
    </dgm:pt>
  </dgm:ptLst>
  <dgm:cxnLst>
    <dgm:cxn modelId="{27DF0C0F-91C0-4968-9288-6B3E942BE6BB}" type="presOf" srcId="{E06B8F2E-3A8A-4A98-88E7-869D254AF486}" destId="{790A96A0-5EFD-47D7-B92D-2DD346E0556F}" srcOrd="0" destOrd="0" presId="urn:microsoft.com/office/officeart/2005/8/layout/hierarchy1"/>
    <dgm:cxn modelId="{B7E5A1A8-EF55-45D9-9404-9D40981682E1}" type="presOf" srcId="{50AAFF8A-1D84-481F-8667-294926E2AB2F}" destId="{03135804-3186-46C5-BD77-8A848C790D28}" srcOrd="0" destOrd="0" presId="urn:microsoft.com/office/officeart/2005/8/layout/hierarchy1"/>
    <dgm:cxn modelId="{2B6E88A6-4680-4D39-AD67-6E4275465537}" srcId="{9AC37C69-EC59-415F-A989-D88DBF68B54E}" destId="{5508636D-02A8-4C71-AE07-DFD48DB43A9A}" srcOrd="0" destOrd="0" parTransId="{3CF63265-21C8-47DD-9EDC-0EBB98E9963E}" sibTransId="{E8822493-51AE-4A59-9B0B-AE5B3A037647}"/>
    <dgm:cxn modelId="{F932A3F3-B322-472A-AD49-9994127BE926}" type="presOf" srcId="{739DB5A2-9012-4C6B-8A97-992B4DFFB83B}" destId="{E851E519-4CF8-42B8-8EB4-DBB6EA3625AE}" srcOrd="0" destOrd="0" presId="urn:microsoft.com/office/officeart/2005/8/layout/hierarchy1"/>
    <dgm:cxn modelId="{F559BB23-97C0-407A-80E9-2050F09D0C1A}" type="presOf" srcId="{9AC37C69-EC59-415F-A989-D88DBF68B54E}" destId="{B37912A7-D996-456E-88DF-A7C318184E9A}" srcOrd="0" destOrd="0" presId="urn:microsoft.com/office/officeart/2005/8/layout/hierarchy1"/>
    <dgm:cxn modelId="{8CED7D66-90CE-4D8C-8DE9-F54BB5616FBA}" type="presOf" srcId="{5508636D-02A8-4C71-AE07-DFD48DB43A9A}" destId="{83E78FA3-8CC4-4274-8EED-CCA20106BEBC}" srcOrd="0" destOrd="0" presId="urn:microsoft.com/office/officeart/2005/8/layout/hierarchy1"/>
    <dgm:cxn modelId="{9D2C4728-6B82-4C82-BD6F-7BDC3A26FFAA}" srcId="{9AC37C69-EC59-415F-A989-D88DBF68B54E}" destId="{E06B8F2E-3A8A-4A98-88E7-869D254AF486}" srcOrd="1" destOrd="0" parTransId="{3825A2C4-34F9-4057-B2CD-8A946BAB3355}" sibTransId="{1E9C2657-E5FF-4AA8-A550-ABB2838E92F0}"/>
    <dgm:cxn modelId="{8F5358F7-DAE8-43A4-93D8-A10A7DF01C54}" type="presOf" srcId="{8BD826E5-60E3-4A01-877F-FE084B5CC871}" destId="{844287A5-0ED3-4F8B-8805-23DD6BF6AD03}" srcOrd="0" destOrd="0" presId="urn:microsoft.com/office/officeart/2005/8/layout/hierarchy1"/>
    <dgm:cxn modelId="{58861A79-F82F-474E-B4D9-934A0D103877}" srcId="{739DB5A2-9012-4C6B-8A97-992B4DFFB83B}" destId="{9AC37C69-EC59-415F-A989-D88DBF68B54E}" srcOrd="0" destOrd="0" parTransId="{4AD4E817-805F-436C-A265-D1D827827738}" sibTransId="{CEC43AA0-322B-468E-B049-F127A3145982}"/>
    <dgm:cxn modelId="{33CBBC07-ABCB-4DA8-877F-468C4CCD02A5}" srcId="{5508636D-02A8-4C71-AE07-DFD48DB43A9A}" destId="{C8C65820-6092-480A-B05D-163FEEF28061}" srcOrd="1" destOrd="0" parTransId="{50AAFF8A-1D84-481F-8667-294926E2AB2F}" sibTransId="{C563EE96-78F8-42E9-BA5E-38C757832E38}"/>
    <dgm:cxn modelId="{B490533E-D00C-401A-BE18-95EC06C66DA4}" type="presOf" srcId="{3825A2C4-34F9-4057-B2CD-8A946BAB3355}" destId="{0B907D00-9768-4749-A480-E106B25E7E65}" srcOrd="0" destOrd="0" presId="urn:microsoft.com/office/officeart/2005/8/layout/hierarchy1"/>
    <dgm:cxn modelId="{DF07038D-AB24-42AF-8C7D-F9DF5BB6361C}" type="presOf" srcId="{3CF63265-21C8-47DD-9EDC-0EBB98E9963E}" destId="{27B6AF28-28E0-4D52-82FA-A4F6EDCAD06B}" srcOrd="0" destOrd="0" presId="urn:microsoft.com/office/officeart/2005/8/layout/hierarchy1"/>
    <dgm:cxn modelId="{E2D51801-6CD6-432F-BCCE-C63407FBF2D0}" type="presOf" srcId="{95C78F8E-404F-4092-B1CA-569851B111C9}" destId="{5E8DFD54-7745-4360-8F5D-A1C2A90C6110}" srcOrd="0" destOrd="0" presId="urn:microsoft.com/office/officeart/2005/8/layout/hierarchy1"/>
    <dgm:cxn modelId="{2C7F0D54-92C2-473D-82FE-75D560926508}" srcId="{5508636D-02A8-4C71-AE07-DFD48DB43A9A}" destId="{95C78F8E-404F-4092-B1CA-569851B111C9}" srcOrd="0" destOrd="0" parTransId="{8BD826E5-60E3-4A01-877F-FE084B5CC871}" sibTransId="{FB0C2846-E06C-4A29-9ED7-3DEA0E673951}"/>
    <dgm:cxn modelId="{5649E4B6-BA5A-4533-8A33-FE2BE8BFC014}" type="presOf" srcId="{C8C65820-6092-480A-B05D-163FEEF28061}" destId="{B2C9DEA5-E85E-4CEF-95C7-2DE46FD5767E}" srcOrd="0" destOrd="0" presId="urn:microsoft.com/office/officeart/2005/8/layout/hierarchy1"/>
    <dgm:cxn modelId="{A176F31D-6FC3-4728-9D12-67AC39C30752}" type="presParOf" srcId="{E851E519-4CF8-42B8-8EB4-DBB6EA3625AE}" destId="{6E984D6F-9EFA-4D47-BB92-29751C838D68}" srcOrd="0" destOrd="0" presId="urn:microsoft.com/office/officeart/2005/8/layout/hierarchy1"/>
    <dgm:cxn modelId="{F767E3E0-D384-4254-BDF0-360002A0307D}" type="presParOf" srcId="{6E984D6F-9EFA-4D47-BB92-29751C838D68}" destId="{DC47B8FB-E34C-4EE7-BDD7-E0CC547B879E}" srcOrd="0" destOrd="0" presId="urn:microsoft.com/office/officeart/2005/8/layout/hierarchy1"/>
    <dgm:cxn modelId="{059A0CE5-C6E5-4DB9-8F18-E319DEC49879}" type="presParOf" srcId="{DC47B8FB-E34C-4EE7-BDD7-E0CC547B879E}" destId="{4173337B-81BC-4B76-AEB6-E1164AF3EE32}" srcOrd="0" destOrd="0" presId="urn:microsoft.com/office/officeart/2005/8/layout/hierarchy1"/>
    <dgm:cxn modelId="{1DFD7F1A-D795-444C-B7BA-98D2171372BB}" type="presParOf" srcId="{DC47B8FB-E34C-4EE7-BDD7-E0CC547B879E}" destId="{B37912A7-D996-456E-88DF-A7C318184E9A}" srcOrd="1" destOrd="0" presId="urn:microsoft.com/office/officeart/2005/8/layout/hierarchy1"/>
    <dgm:cxn modelId="{3C19A834-5AC9-48E9-AC68-879645EEE71A}" type="presParOf" srcId="{6E984D6F-9EFA-4D47-BB92-29751C838D68}" destId="{779425DF-5E45-4DEB-BA88-B34A4FA16712}" srcOrd="1" destOrd="0" presId="urn:microsoft.com/office/officeart/2005/8/layout/hierarchy1"/>
    <dgm:cxn modelId="{7AB3F7BB-C3DB-4A2E-A9D5-473E24FBC288}" type="presParOf" srcId="{779425DF-5E45-4DEB-BA88-B34A4FA16712}" destId="{27B6AF28-28E0-4D52-82FA-A4F6EDCAD06B}" srcOrd="0" destOrd="0" presId="urn:microsoft.com/office/officeart/2005/8/layout/hierarchy1"/>
    <dgm:cxn modelId="{82991475-523E-44EB-B678-A2967573D8FE}" type="presParOf" srcId="{779425DF-5E45-4DEB-BA88-B34A4FA16712}" destId="{AF514634-8BE9-45F1-A2A1-B104F83100B1}" srcOrd="1" destOrd="0" presId="urn:microsoft.com/office/officeart/2005/8/layout/hierarchy1"/>
    <dgm:cxn modelId="{9A21E4F9-9A35-42A9-80A6-FB2325042084}" type="presParOf" srcId="{AF514634-8BE9-45F1-A2A1-B104F83100B1}" destId="{19A08E70-1441-4B47-9A6E-F82584CED780}" srcOrd="0" destOrd="0" presId="urn:microsoft.com/office/officeart/2005/8/layout/hierarchy1"/>
    <dgm:cxn modelId="{5BD6134F-9D24-4E42-ABE9-9123FACC1DDE}" type="presParOf" srcId="{19A08E70-1441-4B47-9A6E-F82584CED780}" destId="{69779B19-7640-4B8F-B41D-CDEB3019E230}" srcOrd="0" destOrd="0" presId="urn:microsoft.com/office/officeart/2005/8/layout/hierarchy1"/>
    <dgm:cxn modelId="{5C74E417-5BE0-4A7F-9591-F10E77A428FA}" type="presParOf" srcId="{19A08E70-1441-4B47-9A6E-F82584CED780}" destId="{83E78FA3-8CC4-4274-8EED-CCA20106BEBC}" srcOrd="1" destOrd="0" presId="urn:microsoft.com/office/officeart/2005/8/layout/hierarchy1"/>
    <dgm:cxn modelId="{8ED87334-34D9-4477-BF2A-9A65B822F65F}" type="presParOf" srcId="{AF514634-8BE9-45F1-A2A1-B104F83100B1}" destId="{05A4692E-1BF8-474C-9CF3-E7F2C219CF88}" srcOrd="1" destOrd="0" presId="urn:microsoft.com/office/officeart/2005/8/layout/hierarchy1"/>
    <dgm:cxn modelId="{E393046B-3802-4F78-867D-BEE6194AE27B}" type="presParOf" srcId="{05A4692E-1BF8-474C-9CF3-E7F2C219CF88}" destId="{844287A5-0ED3-4F8B-8805-23DD6BF6AD03}" srcOrd="0" destOrd="0" presId="urn:microsoft.com/office/officeart/2005/8/layout/hierarchy1"/>
    <dgm:cxn modelId="{818A1210-064A-439E-9601-F9209BC5DB68}" type="presParOf" srcId="{05A4692E-1BF8-474C-9CF3-E7F2C219CF88}" destId="{9BBC1EFA-8A08-4527-977A-B39F9B77EAA0}" srcOrd="1" destOrd="0" presId="urn:microsoft.com/office/officeart/2005/8/layout/hierarchy1"/>
    <dgm:cxn modelId="{CDA44D8B-D334-4C8E-8B9B-02B311B54588}" type="presParOf" srcId="{9BBC1EFA-8A08-4527-977A-B39F9B77EAA0}" destId="{E394E352-111B-427E-9854-31EA891BF10B}" srcOrd="0" destOrd="0" presId="urn:microsoft.com/office/officeart/2005/8/layout/hierarchy1"/>
    <dgm:cxn modelId="{975D0792-25F8-4268-AA43-3F954F9DB28B}" type="presParOf" srcId="{E394E352-111B-427E-9854-31EA891BF10B}" destId="{35BAC7EB-7ED5-4098-A789-370BC40C7EF8}" srcOrd="0" destOrd="0" presId="urn:microsoft.com/office/officeart/2005/8/layout/hierarchy1"/>
    <dgm:cxn modelId="{ED36E223-3F7B-477E-B630-4536F5A5C73F}" type="presParOf" srcId="{E394E352-111B-427E-9854-31EA891BF10B}" destId="{5E8DFD54-7745-4360-8F5D-A1C2A90C6110}" srcOrd="1" destOrd="0" presId="urn:microsoft.com/office/officeart/2005/8/layout/hierarchy1"/>
    <dgm:cxn modelId="{80582E70-A3D4-4484-AFE8-C93E49F01D64}" type="presParOf" srcId="{9BBC1EFA-8A08-4527-977A-B39F9B77EAA0}" destId="{A7C47712-8497-4E7B-8BAD-7A3C54D23EDF}" srcOrd="1" destOrd="0" presId="urn:microsoft.com/office/officeart/2005/8/layout/hierarchy1"/>
    <dgm:cxn modelId="{E5C0B6E3-CD4F-41D1-89FD-8AE5523574A9}" type="presParOf" srcId="{05A4692E-1BF8-474C-9CF3-E7F2C219CF88}" destId="{03135804-3186-46C5-BD77-8A848C790D28}" srcOrd="2" destOrd="0" presId="urn:microsoft.com/office/officeart/2005/8/layout/hierarchy1"/>
    <dgm:cxn modelId="{A657A930-DDFF-40DE-AEB9-4929F59F064B}" type="presParOf" srcId="{05A4692E-1BF8-474C-9CF3-E7F2C219CF88}" destId="{C02743B7-7C3F-4993-ADCF-AC3D60C2F03B}" srcOrd="3" destOrd="0" presId="urn:microsoft.com/office/officeart/2005/8/layout/hierarchy1"/>
    <dgm:cxn modelId="{F2091CE5-A81D-4A50-B0F0-27475D77BE7D}" type="presParOf" srcId="{C02743B7-7C3F-4993-ADCF-AC3D60C2F03B}" destId="{7DB88163-AD29-4AF3-9A7F-7068CD659D49}" srcOrd="0" destOrd="0" presId="urn:microsoft.com/office/officeart/2005/8/layout/hierarchy1"/>
    <dgm:cxn modelId="{CA8534A3-A85F-4871-9CB5-5A80C6E44364}" type="presParOf" srcId="{7DB88163-AD29-4AF3-9A7F-7068CD659D49}" destId="{CE0592DF-0D7D-4E0E-9451-451F582D42C1}" srcOrd="0" destOrd="0" presId="urn:microsoft.com/office/officeart/2005/8/layout/hierarchy1"/>
    <dgm:cxn modelId="{89817837-070F-463A-9E46-12CEB1C662AD}" type="presParOf" srcId="{7DB88163-AD29-4AF3-9A7F-7068CD659D49}" destId="{B2C9DEA5-E85E-4CEF-95C7-2DE46FD5767E}" srcOrd="1" destOrd="0" presId="urn:microsoft.com/office/officeart/2005/8/layout/hierarchy1"/>
    <dgm:cxn modelId="{A734AFC5-50E1-497A-A237-2270695CDB55}" type="presParOf" srcId="{C02743B7-7C3F-4993-ADCF-AC3D60C2F03B}" destId="{11A9B1E1-734B-4118-BCDD-23B9AECAF150}" srcOrd="1" destOrd="0" presId="urn:microsoft.com/office/officeart/2005/8/layout/hierarchy1"/>
    <dgm:cxn modelId="{8434E9D1-DBC0-460C-9B20-DBC4B9BA594A}" type="presParOf" srcId="{779425DF-5E45-4DEB-BA88-B34A4FA16712}" destId="{0B907D00-9768-4749-A480-E106B25E7E65}" srcOrd="2" destOrd="0" presId="urn:microsoft.com/office/officeart/2005/8/layout/hierarchy1"/>
    <dgm:cxn modelId="{BA66A09C-717D-40A0-92A2-5F5128C0E1ED}" type="presParOf" srcId="{779425DF-5E45-4DEB-BA88-B34A4FA16712}" destId="{357F9497-0C87-40F8-BDCF-F161149B5CD0}" srcOrd="3" destOrd="0" presId="urn:microsoft.com/office/officeart/2005/8/layout/hierarchy1"/>
    <dgm:cxn modelId="{9BF91CE7-F4CB-4D72-8B82-8608222C97A6}" type="presParOf" srcId="{357F9497-0C87-40F8-BDCF-F161149B5CD0}" destId="{8CB6B9BC-622B-40A0-AC23-609E051728FB}" srcOrd="0" destOrd="0" presId="urn:microsoft.com/office/officeart/2005/8/layout/hierarchy1"/>
    <dgm:cxn modelId="{FB57640C-4BBB-4E4E-AFAB-FC5F756FA214}" type="presParOf" srcId="{8CB6B9BC-622B-40A0-AC23-609E051728FB}" destId="{628787BA-412F-4623-A9C8-D28555845AC9}" srcOrd="0" destOrd="0" presId="urn:microsoft.com/office/officeart/2005/8/layout/hierarchy1"/>
    <dgm:cxn modelId="{B963C7D7-B749-4755-9D41-BB5BE0AAA244}" type="presParOf" srcId="{8CB6B9BC-622B-40A0-AC23-609E051728FB}" destId="{790A96A0-5EFD-47D7-B92D-2DD346E0556F}" srcOrd="1" destOrd="0" presId="urn:microsoft.com/office/officeart/2005/8/layout/hierarchy1"/>
    <dgm:cxn modelId="{25961076-03FE-4C41-B9E9-4AE8AF053A5A}" type="presParOf" srcId="{357F9497-0C87-40F8-BDCF-F161149B5CD0}" destId="{5373AD54-44B4-45E5-BD72-CF50A7DE99D8}" srcOrd="1" destOrd="0" presId="urn:microsoft.com/office/officeart/2005/8/layout/hierarchy1"/>
  </dgm:cxnLst>
  <dgm:bg/>
  <dgm:whole>
    <a:ln>
      <a:solidFill>
        <a:srgbClr val="2D3732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57FC9C7-906C-4CCD-9B68-D52F90F6A85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25E4744-4C76-410F-8B2F-71CC9D5DAF39}">
      <dgm:prSet phldrT="[Texto]" custT="1"/>
      <dgm:spPr>
        <a:solidFill>
          <a:srgbClr val="9F2241"/>
        </a:solidFill>
        <a:ln>
          <a:solidFill>
            <a:srgbClr val="9F2241"/>
          </a:solidFill>
        </a:ln>
      </dgm:spPr>
      <dgm:t>
        <a:bodyPr/>
        <a:lstStyle/>
        <a:p>
          <a:r>
            <a:rPr lang="es-MX" sz="2200" dirty="0" smtClean="0">
              <a:latin typeface="Montserrat SemiBold" panose="00000700000000000000" pitchFamily="2" charset="0"/>
            </a:rPr>
            <a:t>Reguladas </a:t>
          </a:r>
          <a:r>
            <a:rPr lang="es-MX" sz="2200" dirty="0">
              <a:latin typeface="Montserrat SemiBold" panose="00000700000000000000" pitchFamily="2" charset="0"/>
            </a:rPr>
            <a:t>en los art. 187 a 193 LGRA</a:t>
          </a:r>
        </a:p>
      </dgm:t>
    </dgm:pt>
    <dgm:pt modelId="{0F03213F-E0B5-4360-9D2C-E602A0E59FF7}" type="parTrans" cxnId="{7EB1D9A5-A969-44AB-8046-85B9D9289698}">
      <dgm:prSet/>
      <dgm:spPr/>
      <dgm:t>
        <a:bodyPr/>
        <a:lstStyle/>
        <a:p>
          <a:endParaRPr lang="es-MX"/>
        </a:p>
      </dgm:t>
    </dgm:pt>
    <dgm:pt modelId="{C9BF935E-222B-4D57-A935-6DC084E7EC9D}" type="sibTrans" cxnId="{7EB1D9A5-A969-44AB-8046-85B9D9289698}">
      <dgm:prSet/>
      <dgm:spPr/>
      <dgm:t>
        <a:bodyPr/>
        <a:lstStyle/>
        <a:p>
          <a:endParaRPr lang="es-MX"/>
        </a:p>
      </dgm:t>
    </dgm:pt>
    <dgm:pt modelId="{983B3FF3-3FF2-473C-88D4-C818B9E5BE7C}">
      <dgm:prSet phldrT="[Texto]" custT="1"/>
      <dgm:spPr>
        <a:solidFill>
          <a:srgbClr val="B38E5D"/>
        </a:solidFill>
      </dgm:spPr>
      <dgm:t>
        <a:bodyPr/>
        <a:lstStyle/>
        <a:p>
          <a:r>
            <a:rPr lang="es-MX" sz="2000" dirty="0">
              <a:latin typeface="Montserrat SemiBold" panose="00000700000000000000" pitchFamily="2" charset="0"/>
            </a:rPr>
            <a:t>Personalmente o por estrados </a:t>
          </a:r>
        </a:p>
      </dgm:t>
    </dgm:pt>
    <dgm:pt modelId="{5F6AD500-F2DB-4201-9A7E-23E3FDBB3E5A}" type="parTrans" cxnId="{04D78244-6918-49D7-8916-FAADADAFE438}">
      <dgm:prSet/>
      <dgm:spPr>
        <a:solidFill>
          <a:srgbClr val="691C32"/>
        </a:solidFill>
        <a:ln>
          <a:solidFill>
            <a:srgbClr val="691C32"/>
          </a:solidFill>
        </a:ln>
      </dgm:spPr>
      <dgm:t>
        <a:bodyPr/>
        <a:lstStyle/>
        <a:p>
          <a:endParaRPr lang="es-MX"/>
        </a:p>
      </dgm:t>
    </dgm:pt>
    <dgm:pt modelId="{3E3066C3-DCB6-4AA1-B631-E33AA9AA0A00}" type="sibTrans" cxnId="{04D78244-6918-49D7-8916-FAADADAFE438}">
      <dgm:prSet/>
      <dgm:spPr/>
      <dgm:t>
        <a:bodyPr/>
        <a:lstStyle/>
        <a:p>
          <a:endParaRPr lang="es-MX"/>
        </a:p>
      </dgm:t>
    </dgm:pt>
    <dgm:pt modelId="{7D2450A4-2726-4B3E-8EA6-40267DF6B5D0}">
      <dgm:prSet phldrT="[Texto]" custT="1"/>
      <dgm:spPr>
        <a:solidFill>
          <a:srgbClr val="B38E5D"/>
        </a:solidFill>
      </dgm:spPr>
      <dgm:t>
        <a:bodyPr/>
        <a:lstStyle/>
        <a:p>
          <a:r>
            <a:rPr lang="es-MX" sz="2000" kern="1200" dirty="0">
              <a:latin typeface="Montserrat SemiBold" panose="00000700000000000000" pitchFamily="2" charset="0"/>
            </a:rPr>
            <a:t>Por </a:t>
          </a:r>
          <a:r>
            <a:rPr lang="es-MX" sz="2000" kern="1200" dirty="0" smtClean="0">
              <a:latin typeface="Montserrat SemiBold" panose="00000700000000000000" pitchFamily="2" charset="0"/>
            </a:rPr>
            <a:t>exhorto</a:t>
          </a:r>
          <a:endParaRPr lang="es-MX" sz="1700" kern="1200" dirty="0"/>
        </a:p>
      </dgm:t>
    </dgm:pt>
    <dgm:pt modelId="{A4751C95-1742-4F53-BCF3-99DF8CA2D5C9}" type="parTrans" cxnId="{68E2E248-841A-49EC-955D-60DE068D25A9}">
      <dgm:prSet/>
      <dgm:spPr>
        <a:ln>
          <a:solidFill>
            <a:srgbClr val="691C32"/>
          </a:solidFill>
        </a:ln>
      </dgm:spPr>
      <dgm:t>
        <a:bodyPr/>
        <a:lstStyle/>
        <a:p>
          <a:endParaRPr lang="es-MX"/>
        </a:p>
      </dgm:t>
    </dgm:pt>
    <dgm:pt modelId="{B3524BEF-89E1-441A-918F-6B51828611ED}" type="sibTrans" cxnId="{68E2E248-841A-49EC-955D-60DE068D25A9}">
      <dgm:prSet/>
      <dgm:spPr/>
      <dgm:t>
        <a:bodyPr/>
        <a:lstStyle/>
        <a:p>
          <a:endParaRPr lang="es-MX"/>
        </a:p>
      </dgm:t>
    </dgm:pt>
    <dgm:pt modelId="{BB703917-A6BA-489A-B47A-39183177F20F}" type="pres">
      <dgm:prSet presAssocID="{257FC9C7-906C-4CCD-9B68-D52F90F6A8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21B36C8-D321-4410-8217-9BEFD9683725}" type="pres">
      <dgm:prSet presAssocID="{225E4744-4C76-410F-8B2F-71CC9D5DAF39}" presName="hierRoot1" presStyleCnt="0">
        <dgm:presLayoutVars>
          <dgm:hierBranch val="init"/>
        </dgm:presLayoutVars>
      </dgm:prSet>
      <dgm:spPr/>
    </dgm:pt>
    <dgm:pt modelId="{534A2392-9818-4127-815B-E961082B5D74}" type="pres">
      <dgm:prSet presAssocID="{225E4744-4C76-410F-8B2F-71CC9D5DAF39}" presName="rootComposite1" presStyleCnt="0"/>
      <dgm:spPr/>
    </dgm:pt>
    <dgm:pt modelId="{CACD64BE-EBC4-4829-8F98-56C3B8A2FB29}" type="pres">
      <dgm:prSet presAssocID="{225E4744-4C76-410F-8B2F-71CC9D5DAF39}" presName="rootText1" presStyleLbl="node0" presStyleIdx="0" presStyleCnt="1" custScaleX="85720" custScaleY="56624" custLinFactNeighborY="-11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F7BFCA-67CF-4806-B5C3-4C35FFCD9C88}" type="pres">
      <dgm:prSet presAssocID="{225E4744-4C76-410F-8B2F-71CC9D5DAF3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D9F0D30-2BA8-48D2-8F1B-F20807174F8E}" type="pres">
      <dgm:prSet presAssocID="{225E4744-4C76-410F-8B2F-71CC9D5DAF39}" presName="hierChild2" presStyleCnt="0"/>
      <dgm:spPr/>
    </dgm:pt>
    <dgm:pt modelId="{3DB24BF6-5494-402A-8981-4D2B6E08E1F6}" type="pres">
      <dgm:prSet presAssocID="{5F6AD500-F2DB-4201-9A7E-23E3FDBB3E5A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4592125-E587-40C7-90F3-A88A6EC4C4A2}" type="pres">
      <dgm:prSet presAssocID="{983B3FF3-3FF2-473C-88D4-C818B9E5BE7C}" presName="hierRoot2" presStyleCnt="0">
        <dgm:presLayoutVars>
          <dgm:hierBranch val="init"/>
        </dgm:presLayoutVars>
      </dgm:prSet>
      <dgm:spPr/>
    </dgm:pt>
    <dgm:pt modelId="{57DCD0FA-DB7C-4C8D-9703-15465E47D2B1}" type="pres">
      <dgm:prSet presAssocID="{983B3FF3-3FF2-473C-88D4-C818B9E5BE7C}" presName="rootComposite" presStyleCnt="0"/>
      <dgm:spPr/>
    </dgm:pt>
    <dgm:pt modelId="{910ADB06-DEC6-4B7E-A298-BA249307D14B}" type="pres">
      <dgm:prSet presAssocID="{983B3FF3-3FF2-473C-88D4-C818B9E5BE7C}" presName="rootText" presStyleLbl="node2" presStyleIdx="0" presStyleCnt="2" custScaleX="90570" custScaleY="52349" custLinFactNeighborY="-11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99EF60-EC01-462B-B39B-A1F2A9FF772D}" type="pres">
      <dgm:prSet presAssocID="{983B3FF3-3FF2-473C-88D4-C818B9E5BE7C}" presName="rootConnector" presStyleLbl="node2" presStyleIdx="0" presStyleCnt="2"/>
      <dgm:spPr/>
      <dgm:t>
        <a:bodyPr/>
        <a:lstStyle/>
        <a:p>
          <a:endParaRPr lang="es-ES"/>
        </a:p>
      </dgm:t>
    </dgm:pt>
    <dgm:pt modelId="{61886F03-FB95-4A10-B737-149701698D48}" type="pres">
      <dgm:prSet presAssocID="{983B3FF3-3FF2-473C-88D4-C818B9E5BE7C}" presName="hierChild4" presStyleCnt="0"/>
      <dgm:spPr/>
    </dgm:pt>
    <dgm:pt modelId="{B37E50CB-29B8-4640-B382-29DBC7318BD7}" type="pres">
      <dgm:prSet presAssocID="{983B3FF3-3FF2-473C-88D4-C818B9E5BE7C}" presName="hierChild5" presStyleCnt="0"/>
      <dgm:spPr/>
    </dgm:pt>
    <dgm:pt modelId="{BC27D07C-3066-418A-9A9D-5BB00B433345}" type="pres">
      <dgm:prSet presAssocID="{A4751C95-1742-4F53-BCF3-99DF8CA2D5C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A1C692-7F42-4665-9034-353F16EEEFC9}" type="pres">
      <dgm:prSet presAssocID="{7D2450A4-2726-4B3E-8EA6-40267DF6B5D0}" presName="hierRoot2" presStyleCnt="0">
        <dgm:presLayoutVars>
          <dgm:hierBranch val="init"/>
        </dgm:presLayoutVars>
      </dgm:prSet>
      <dgm:spPr/>
    </dgm:pt>
    <dgm:pt modelId="{DBD0B704-7CD1-48F6-AD99-51B3AC3C73CC}" type="pres">
      <dgm:prSet presAssocID="{7D2450A4-2726-4B3E-8EA6-40267DF6B5D0}" presName="rootComposite" presStyleCnt="0"/>
      <dgm:spPr/>
    </dgm:pt>
    <dgm:pt modelId="{D911DC07-0496-499F-B562-D337B359B9D0}" type="pres">
      <dgm:prSet presAssocID="{7D2450A4-2726-4B3E-8EA6-40267DF6B5D0}" presName="rootText" presStyleLbl="node2" presStyleIdx="1" presStyleCnt="2" custScaleX="89797" custScaleY="58799" custLinFactNeighborX="79" custLinFactNeighborY="-117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6EDF82-20CD-41B7-B938-F6982BA99480}" type="pres">
      <dgm:prSet presAssocID="{7D2450A4-2726-4B3E-8EA6-40267DF6B5D0}" presName="rootConnector" presStyleLbl="node2" presStyleIdx="1" presStyleCnt="2"/>
      <dgm:spPr/>
      <dgm:t>
        <a:bodyPr/>
        <a:lstStyle/>
        <a:p>
          <a:endParaRPr lang="es-ES"/>
        </a:p>
      </dgm:t>
    </dgm:pt>
    <dgm:pt modelId="{5F8A509D-5B59-4F67-8E8B-A8FDCC2EE446}" type="pres">
      <dgm:prSet presAssocID="{7D2450A4-2726-4B3E-8EA6-40267DF6B5D0}" presName="hierChild4" presStyleCnt="0"/>
      <dgm:spPr/>
    </dgm:pt>
    <dgm:pt modelId="{84C7149B-AEA7-4823-8F9F-C5CDCBBF507C}" type="pres">
      <dgm:prSet presAssocID="{7D2450A4-2726-4B3E-8EA6-40267DF6B5D0}" presName="hierChild5" presStyleCnt="0"/>
      <dgm:spPr/>
    </dgm:pt>
    <dgm:pt modelId="{D279251F-B6C4-44EF-B036-0D9A3F422080}" type="pres">
      <dgm:prSet presAssocID="{225E4744-4C76-410F-8B2F-71CC9D5DAF39}" presName="hierChild3" presStyleCnt="0"/>
      <dgm:spPr/>
    </dgm:pt>
  </dgm:ptLst>
  <dgm:cxnLst>
    <dgm:cxn modelId="{B40B2D4C-4327-4D5C-918F-07AB8A45D7F4}" type="presOf" srcId="{5F6AD500-F2DB-4201-9A7E-23E3FDBB3E5A}" destId="{3DB24BF6-5494-402A-8981-4D2B6E08E1F6}" srcOrd="0" destOrd="0" presId="urn:microsoft.com/office/officeart/2005/8/layout/orgChart1"/>
    <dgm:cxn modelId="{48B3972C-EF90-4493-84FD-47F7E238665C}" type="presOf" srcId="{7D2450A4-2726-4B3E-8EA6-40267DF6B5D0}" destId="{7B6EDF82-20CD-41B7-B938-F6982BA99480}" srcOrd="1" destOrd="0" presId="urn:microsoft.com/office/officeart/2005/8/layout/orgChart1"/>
    <dgm:cxn modelId="{B27BFB46-9885-4698-B70C-0C1AAC6CD4D9}" type="presOf" srcId="{7D2450A4-2726-4B3E-8EA6-40267DF6B5D0}" destId="{D911DC07-0496-499F-B562-D337B359B9D0}" srcOrd="0" destOrd="0" presId="urn:microsoft.com/office/officeart/2005/8/layout/orgChart1"/>
    <dgm:cxn modelId="{662F5D36-0695-4F13-8CE5-5E6EF9AA24CD}" type="presOf" srcId="{257FC9C7-906C-4CCD-9B68-D52F90F6A851}" destId="{BB703917-A6BA-489A-B47A-39183177F20F}" srcOrd="0" destOrd="0" presId="urn:microsoft.com/office/officeart/2005/8/layout/orgChart1"/>
    <dgm:cxn modelId="{AB1055A3-6E62-4E48-BC1F-CABEA0CF29E6}" type="presOf" srcId="{225E4744-4C76-410F-8B2F-71CC9D5DAF39}" destId="{B4F7BFCA-67CF-4806-B5C3-4C35FFCD9C88}" srcOrd="1" destOrd="0" presId="urn:microsoft.com/office/officeart/2005/8/layout/orgChart1"/>
    <dgm:cxn modelId="{401EA7C5-7833-4188-90E9-517307C90AC6}" type="presOf" srcId="{225E4744-4C76-410F-8B2F-71CC9D5DAF39}" destId="{CACD64BE-EBC4-4829-8F98-56C3B8A2FB29}" srcOrd="0" destOrd="0" presId="urn:microsoft.com/office/officeart/2005/8/layout/orgChart1"/>
    <dgm:cxn modelId="{3ACBCD5E-15C6-4EEB-96E4-CCB4A142F5AE}" type="presOf" srcId="{983B3FF3-3FF2-473C-88D4-C818B9E5BE7C}" destId="{910ADB06-DEC6-4B7E-A298-BA249307D14B}" srcOrd="0" destOrd="0" presId="urn:microsoft.com/office/officeart/2005/8/layout/orgChart1"/>
    <dgm:cxn modelId="{7EB1D9A5-A969-44AB-8046-85B9D9289698}" srcId="{257FC9C7-906C-4CCD-9B68-D52F90F6A851}" destId="{225E4744-4C76-410F-8B2F-71CC9D5DAF39}" srcOrd="0" destOrd="0" parTransId="{0F03213F-E0B5-4360-9D2C-E602A0E59FF7}" sibTransId="{C9BF935E-222B-4D57-A935-6DC084E7EC9D}"/>
    <dgm:cxn modelId="{04D78244-6918-49D7-8916-FAADADAFE438}" srcId="{225E4744-4C76-410F-8B2F-71CC9D5DAF39}" destId="{983B3FF3-3FF2-473C-88D4-C818B9E5BE7C}" srcOrd="0" destOrd="0" parTransId="{5F6AD500-F2DB-4201-9A7E-23E3FDBB3E5A}" sibTransId="{3E3066C3-DCB6-4AA1-B631-E33AA9AA0A00}"/>
    <dgm:cxn modelId="{68E2E248-841A-49EC-955D-60DE068D25A9}" srcId="{225E4744-4C76-410F-8B2F-71CC9D5DAF39}" destId="{7D2450A4-2726-4B3E-8EA6-40267DF6B5D0}" srcOrd="1" destOrd="0" parTransId="{A4751C95-1742-4F53-BCF3-99DF8CA2D5C9}" sibTransId="{B3524BEF-89E1-441A-918F-6B51828611ED}"/>
    <dgm:cxn modelId="{60EE8576-F5A2-4BE8-803F-51536B280987}" type="presOf" srcId="{A4751C95-1742-4F53-BCF3-99DF8CA2D5C9}" destId="{BC27D07C-3066-418A-9A9D-5BB00B433345}" srcOrd="0" destOrd="0" presId="urn:microsoft.com/office/officeart/2005/8/layout/orgChart1"/>
    <dgm:cxn modelId="{94DDCE95-8A00-4EB8-A0B7-3E52078C7D29}" type="presOf" srcId="{983B3FF3-3FF2-473C-88D4-C818B9E5BE7C}" destId="{1E99EF60-EC01-462B-B39B-A1F2A9FF772D}" srcOrd="1" destOrd="0" presId="urn:microsoft.com/office/officeart/2005/8/layout/orgChart1"/>
    <dgm:cxn modelId="{1F8A2D56-06E0-4692-B963-C692FDEA00E0}" type="presParOf" srcId="{BB703917-A6BA-489A-B47A-39183177F20F}" destId="{521B36C8-D321-4410-8217-9BEFD9683725}" srcOrd="0" destOrd="0" presId="urn:microsoft.com/office/officeart/2005/8/layout/orgChart1"/>
    <dgm:cxn modelId="{74279F33-96B4-429D-90BE-926369DA6323}" type="presParOf" srcId="{521B36C8-D321-4410-8217-9BEFD9683725}" destId="{534A2392-9818-4127-815B-E961082B5D74}" srcOrd="0" destOrd="0" presId="urn:microsoft.com/office/officeart/2005/8/layout/orgChart1"/>
    <dgm:cxn modelId="{0D1DDA17-E281-411B-83E5-AC26C48982D4}" type="presParOf" srcId="{534A2392-9818-4127-815B-E961082B5D74}" destId="{CACD64BE-EBC4-4829-8F98-56C3B8A2FB29}" srcOrd="0" destOrd="0" presId="urn:microsoft.com/office/officeart/2005/8/layout/orgChart1"/>
    <dgm:cxn modelId="{6D7C230E-AF48-45D7-ABB8-0085267F8576}" type="presParOf" srcId="{534A2392-9818-4127-815B-E961082B5D74}" destId="{B4F7BFCA-67CF-4806-B5C3-4C35FFCD9C88}" srcOrd="1" destOrd="0" presId="urn:microsoft.com/office/officeart/2005/8/layout/orgChart1"/>
    <dgm:cxn modelId="{F1390059-6F1A-45FA-A74B-937F83AE9412}" type="presParOf" srcId="{521B36C8-D321-4410-8217-9BEFD9683725}" destId="{1D9F0D30-2BA8-48D2-8F1B-F20807174F8E}" srcOrd="1" destOrd="0" presId="urn:microsoft.com/office/officeart/2005/8/layout/orgChart1"/>
    <dgm:cxn modelId="{E1C67373-9E2A-437D-A1C0-D90D74256475}" type="presParOf" srcId="{1D9F0D30-2BA8-48D2-8F1B-F20807174F8E}" destId="{3DB24BF6-5494-402A-8981-4D2B6E08E1F6}" srcOrd="0" destOrd="0" presId="urn:microsoft.com/office/officeart/2005/8/layout/orgChart1"/>
    <dgm:cxn modelId="{D6A6A016-81C6-447B-8BA6-FEC980D80F38}" type="presParOf" srcId="{1D9F0D30-2BA8-48D2-8F1B-F20807174F8E}" destId="{04592125-E587-40C7-90F3-A88A6EC4C4A2}" srcOrd="1" destOrd="0" presId="urn:microsoft.com/office/officeart/2005/8/layout/orgChart1"/>
    <dgm:cxn modelId="{F6379493-B226-47BB-8AED-FBC6E55E2C57}" type="presParOf" srcId="{04592125-E587-40C7-90F3-A88A6EC4C4A2}" destId="{57DCD0FA-DB7C-4C8D-9703-15465E47D2B1}" srcOrd="0" destOrd="0" presId="urn:microsoft.com/office/officeart/2005/8/layout/orgChart1"/>
    <dgm:cxn modelId="{4BCA7A04-6FEE-44C3-A404-656C272C1605}" type="presParOf" srcId="{57DCD0FA-DB7C-4C8D-9703-15465E47D2B1}" destId="{910ADB06-DEC6-4B7E-A298-BA249307D14B}" srcOrd="0" destOrd="0" presId="urn:microsoft.com/office/officeart/2005/8/layout/orgChart1"/>
    <dgm:cxn modelId="{C4BBA25F-C52B-44BD-9734-3E2AA1CDE1EE}" type="presParOf" srcId="{57DCD0FA-DB7C-4C8D-9703-15465E47D2B1}" destId="{1E99EF60-EC01-462B-B39B-A1F2A9FF772D}" srcOrd="1" destOrd="0" presId="urn:microsoft.com/office/officeart/2005/8/layout/orgChart1"/>
    <dgm:cxn modelId="{EC8131FC-EB6B-4BC0-83D5-3077A49C7729}" type="presParOf" srcId="{04592125-E587-40C7-90F3-A88A6EC4C4A2}" destId="{61886F03-FB95-4A10-B737-149701698D48}" srcOrd="1" destOrd="0" presId="urn:microsoft.com/office/officeart/2005/8/layout/orgChart1"/>
    <dgm:cxn modelId="{FAF27B98-FDE6-4F4B-8678-0ADE53D2E2D6}" type="presParOf" srcId="{04592125-E587-40C7-90F3-A88A6EC4C4A2}" destId="{B37E50CB-29B8-4640-B382-29DBC7318BD7}" srcOrd="2" destOrd="0" presId="urn:microsoft.com/office/officeart/2005/8/layout/orgChart1"/>
    <dgm:cxn modelId="{B68099B4-5D1A-4A6C-9B68-7ED106CDFDA3}" type="presParOf" srcId="{1D9F0D30-2BA8-48D2-8F1B-F20807174F8E}" destId="{BC27D07C-3066-418A-9A9D-5BB00B433345}" srcOrd="2" destOrd="0" presId="urn:microsoft.com/office/officeart/2005/8/layout/orgChart1"/>
    <dgm:cxn modelId="{C61F5B81-E445-4C19-81C5-88A2CEF73D82}" type="presParOf" srcId="{1D9F0D30-2BA8-48D2-8F1B-F20807174F8E}" destId="{0FA1C692-7F42-4665-9034-353F16EEEFC9}" srcOrd="3" destOrd="0" presId="urn:microsoft.com/office/officeart/2005/8/layout/orgChart1"/>
    <dgm:cxn modelId="{002433BD-89E8-453B-A1F3-523FC79F4058}" type="presParOf" srcId="{0FA1C692-7F42-4665-9034-353F16EEEFC9}" destId="{DBD0B704-7CD1-48F6-AD99-51B3AC3C73CC}" srcOrd="0" destOrd="0" presId="urn:microsoft.com/office/officeart/2005/8/layout/orgChart1"/>
    <dgm:cxn modelId="{E1F0404C-3690-4E9B-8ADE-0F993DB0BB31}" type="presParOf" srcId="{DBD0B704-7CD1-48F6-AD99-51B3AC3C73CC}" destId="{D911DC07-0496-499F-B562-D337B359B9D0}" srcOrd="0" destOrd="0" presId="urn:microsoft.com/office/officeart/2005/8/layout/orgChart1"/>
    <dgm:cxn modelId="{E5CED4DE-4AF9-447F-8677-98DD47DB987B}" type="presParOf" srcId="{DBD0B704-7CD1-48F6-AD99-51B3AC3C73CC}" destId="{7B6EDF82-20CD-41B7-B938-F6982BA99480}" srcOrd="1" destOrd="0" presId="urn:microsoft.com/office/officeart/2005/8/layout/orgChart1"/>
    <dgm:cxn modelId="{D31A68C0-5B5A-4C0C-AF3B-5B2E9CAC5BA1}" type="presParOf" srcId="{0FA1C692-7F42-4665-9034-353F16EEEFC9}" destId="{5F8A509D-5B59-4F67-8E8B-A8FDCC2EE446}" srcOrd="1" destOrd="0" presId="urn:microsoft.com/office/officeart/2005/8/layout/orgChart1"/>
    <dgm:cxn modelId="{1CCF26C8-9872-4A78-BBD0-707FFC8601C1}" type="presParOf" srcId="{0FA1C692-7F42-4665-9034-353F16EEEFC9}" destId="{84C7149B-AEA7-4823-8F9F-C5CDCBBF507C}" srcOrd="2" destOrd="0" presId="urn:microsoft.com/office/officeart/2005/8/layout/orgChart1"/>
    <dgm:cxn modelId="{98554EE8-4FB8-442A-8AB2-5E1C5E51B36E}" type="presParOf" srcId="{521B36C8-D321-4410-8217-9BEFD9683725}" destId="{D279251F-B6C4-44EF-B036-0D9A3F4220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0B33FA-BE24-4ADA-ACBA-DA3E3F2897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995580A-FEF2-4073-9BFE-9F3521E99380}">
      <dgm:prSet phldrT="[Texto]" custT="1"/>
      <dgm:spPr>
        <a:solidFill>
          <a:srgbClr val="66262F"/>
        </a:solidFill>
      </dgm:spPr>
      <dgm:t>
        <a:bodyPr/>
        <a:lstStyle/>
        <a:p>
          <a:r>
            <a: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rPr>
            <a:t>Legalidad</a:t>
          </a:r>
        </a:p>
      </dgm:t>
    </dgm:pt>
    <dgm:pt modelId="{D3A8E7F0-7726-4830-A5E9-077E82886C9F}" type="parTrans" cxnId="{68193C6E-A720-419C-AFE6-DA881395FD87}">
      <dgm:prSet/>
      <dgm:spPr/>
      <dgm:t>
        <a:bodyPr/>
        <a:lstStyle/>
        <a:p>
          <a:endParaRPr lang="es-ES"/>
        </a:p>
      </dgm:t>
    </dgm:pt>
    <dgm:pt modelId="{1D4ADB8D-CF98-4517-ACF0-6C7418ECC63F}" type="sibTrans" cxnId="{68193C6E-A720-419C-AFE6-DA881395FD87}">
      <dgm:prSet/>
      <dgm:spPr/>
      <dgm:t>
        <a:bodyPr/>
        <a:lstStyle/>
        <a:p>
          <a:endParaRPr lang="es-ES"/>
        </a:p>
      </dgm:t>
    </dgm:pt>
    <dgm:pt modelId="{3E82FB5B-6F34-4873-9C5B-2920D935037B}">
      <dgm:prSet phldrT="[Texto]" custT="1"/>
      <dgm:spPr>
        <a:solidFill>
          <a:srgbClr val="9F2241"/>
        </a:solidFill>
      </dgm:spPr>
      <dgm:t>
        <a:bodyPr/>
        <a:lstStyle/>
        <a:p>
          <a:r>
            <a:rPr lang="es-ES" sz="3000" dirty="0">
              <a:solidFill>
                <a:schemeClr val="bg1"/>
              </a:solidFill>
              <a:latin typeface="Montserrat SemiBold" panose="00000700000000000000" pitchFamily="2" charset="0"/>
            </a:rPr>
            <a:t>Honradez</a:t>
          </a:r>
        </a:p>
      </dgm:t>
    </dgm:pt>
    <dgm:pt modelId="{5CBDA710-4343-46A4-A585-83BE90D49200}" type="parTrans" cxnId="{0CE8683E-0FEE-42A8-AF1E-C5695E41C545}">
      <dgm:prSet/>
      <dgm:spPr/>
      <dgm:t>
        <a:bodyPr/>
        <a:lstStyle/>
        <a:p>
          <a:endParaRPr lang="es-ES"/>
        </a:p>
      </dgm:t>
    </dgm:pt>
    <dgm:pt modelId="{B80C8EC1-1FA3-46F3-A8E2-078249F2D8CA}" type="sibTrans" cxnId="{0CE8683E-0FEE-42A8-AF1E-C5695E41C545}">
      <dgm:prSet/>
      <dgm:spPr/>
      <dgm:t>
        <a:bodyPr/>
        <a:lstStyle/>
        <a:p>
          <a:endParaRPr lang="es-ES"/>
        </a:p>
      </dgm:t>
    </dgm:pt>
    <dgm:pt modelId="{3613AD8F-DFD4-49B0-97AD-1869CB8E719B}">
      <dgm:prSet phldrT="[Texto]" custT="1"/>
      <dgm:spPr>
        <a:solidFill>
          <a:srgbClr val="B38E5D"/>
        </a:solidFill>
      </dgm:spPr>
      <dgm:t>
        <a:bodyPr/>
        <a:lstStyle/>
        <a:p>
          <a:r>
            <a:rPr lang="es-ES" sz="3000" dirty="0">
              <a:latin typeface="Montserrat SemiBold" panose="00000700000000000000" pitchFamily="2" charset="0"/>
            </a:rPr>
            <a:t>Lealtad</a:t>
          </a:r>
        </a:p>
      </dgm:t>
    </dgm:pt>
    <dgm:pt modelId="{5ADCD995-E407-4850-908A-7F7490713C38}" type="parTrans" cxnId="{6CB10CD9-6EE9-48EA-9AFF-9CA9A22907F2}">
      <dgm:prSet/>
      <dgm:spPr/>
      <dgm:t>
        <a:bodyPr/>
        <a:lstStyle/>
        <a:p>
          <a:endParaRPr lang="es-ES"/>
        </a:p>
      </dgm:t>
    </dgm:pt>
    <dgm:pt modelId="{D64D7A02-6249-4F9D-8029-DFC02911ED2A}" type="sibTrans" cxnId="{6CB10CD9-6EE9-48EA-9AFF-9CA9A22907F2}">
      <dgm:prSet/>
      <dgm:spPr/>
      <dgm:t>
        <a:bodyPr/>
        <a:lstStyle/>
        <a:p>
          <a:endParaRPr lang="es-ES"/>
        </a:p>
      </dgm:t>
    </dgm:pt>
    <dgm:pt modelId="{81C16D57-EC5B-4072-9F81-E661E02C9525}">
      <dgm:prSet phldrT="[Texto]" custT="1"/>
      <dgm:spPr>
        <a:solidFill>
          <a:srgbClr val="D4C19C"/>
        </a:solidFill>
      </dgm:spPr>
      <dgm:t>
        <a:bodyPr/>
        <a:lstStyle/>
        <a:p>
          <a:r>
            <a:rPr lang="es-ES" sz="3000" dirty="0">
              <a:latin typeface="Montserrat SemiBold" panose="00000700000000000000" pitchFamily="2" charset="0"/>
            </a:rPr>
            <a:t>Imparcialidad</a:t>
          </a:r>
        </a:p>
      </dgm:t>
    </dgm:pt>
    <dgm:pt modelId="{7F501480-0B08-4E49-ABF4-CA04BA7AE20F}" type="parTrans" cxnId="{664532FA-0D9B-4669-8D0D-A8F083710A31}">
      <dgm:prSet/>
      <dgm:spPr/>
      <dgm:t>
        <a:bodyPr/>
        <a:lstStyle/>
        <a:p>
          <a:endParaRPr lang="es-ES"/>
        </a:p>
      </dgm:t>
    </dgm:pt>
    <dgm:pt modelId="{5840B2FF-10CC-4A96-82A8-1A901E6C4CF8}" type="sibTrans" cxnId="{664532FA-0D9B-4669-8D0D-A8F083710A31}">
      <dgm:prSet/>
      <dgm:spPr/>
      <dgm:t>
        <a:bodyPr/>
        <a:lstStyle/>
        <a:p>
          <a:endParaRPr lang="es-ES"/>
        </a:p>
      </dgm:t>
    </dgm:pt>
    <dgm:pt modelId="{8A8D03AD-1DB1-4DDC-9545-22FEEB135AF8}">
      <dgm:prSet phldrT="[Texto]" custT="1"/>
      <dgm:spPr>
        <a:solidFill>
          <a:srgbClr val="66262F"/>
        </a:solidFill>
      </dgm:spPr>
      <dgm:t>
        <a:bodyPr/>
        <a:lstStyle/>
        <a:p>
          <a:r>
            <a:rPr lang="es-ES" sz="3000" dirty="0">
              <a:latin typeface="Montserrat SemiBold" panose="00000700000000000000" pitchFamily="2" charset="0"/>
            </a:rPr>
            <a:t>Eficiencia</a:t>
          </a:r>
        </a:p>
      </dgm:t>
    </dgm:pt>
    <dgm:pt modelId="{C9C8B219-3D2B-4DF1-AE01-E0FB9AC72251}" type="parTrans" cxnId="{294B9A09-0500-4068-9A0F-EABB6836AEDF}">
      <dgm:prSet/>
      <dgm:spPr/>
      <dgm:t>
        <a:bodyPr/>
        <a:lstStyle/>
        <a:p>
          <a:endParaRPr lang="es-ES"/>
        </a:p>
      </dgm:t>
    </dgm:pt>
    <dgm:pt modelId="{3FBEDA29-C5E4-4F05-8D46-209285110456}" type="sibTrans" cxnId="{294B9A09-0500-4068-9A0F-EABB6836AEDF}">
      <dgm:prSet/>
      <dgm:spPr/>
      <dgm:t>
        <a:bodyPr/>
        <a:lstStyle/>
        <a:p>
          <a:endParaRPr lang="es-ES"/>
        </a:p>
      </dgm:t>
    </dgm:pt>
    <dgm:pt modelId="{33ABB468-4A84-46D5-9F14-C0FF52F748F8}" type="pres">
      <dgm:prSet presAssocID="{E40B33FA-BE24-4ADA-ACBA-DA3E3F2897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FB112D0-F743-46D6-852F-06E6017F9C58}" type="pres">
      <dgm:prSet presAssocID="{9995580A-FEF2-4073-9BFE-9F3521E99380}" presName="node" presStyleLbl="node1" presStyleIdx="0" presStyleCnt="5" custLinFactNeighborX="1037" custLinFactNeighborY="-19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93532C-FC4D-49E7-936F-FFAFA6927B35}" type="pres">
      <dgm:prSet presAssocID="{1D4ADB8D-CF98-4517-ACF0-6C7418ECC63F}" presName="sibTrans" presStyleCnt="0"/>
      <dgm:spPr/>
    </dgm:pt>
    <dgm:pt modelId="{1224A3F3-DF1C-4927-A2E5-5BFF15B226CB}" type="pres">
      <dgm:prSet presAssocID="{3E82FB5B-6F34-4873-9C5B-2920D935037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937FF7-B1D3-4BD8-A839-7EBEB9D9CBEF}" type="pres">
      <dgm:prSet presAssocID="{B80C8EC1-1FA3-46F3-A8E2-078249F2D8CA}" presName="sibTrans" presStyleCnt="0"/>
      <dgm:spPr/>
    </dgm:pt>
    <dgm:pt modelId="{DD653372-BDC8-4A0F-88DD-A82B7FB0178D}" type="pres">
      <dgm:prSet presAssocID="{3613AD8F-DFD4-49B0-97AD-1869CB8E719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66B002-C6AD-4C86-A3E3-55279D9DEE06}" type="pres">
      <dgm:prSet presAssocID="{D64D7A02-6249-4F9D-8029-DFC02911ED2A}" presName="sibTrans" presStyleCnt="0"/>
      <dgm:spPr/>
    </dgm:pt>
    <dgm:pt modelId="{989B6CB7-6B63-4A13-881A-DFB81888CD16}" type="pres">
      <dgm:prSet presAssocID="{81C16D57-EC5B-4072-9F81-E661E02C9525}" presName="node" presStyleLbl="node1" presStyleIdx="3" presStyleCnt="5" custScaleX="1043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355BDE-5C19-4C69-85B9-21B3520046A8}" type="pres">
      <dgm:prSet presAssocID="{5840B2FF-10CC-4A96-82A8-1A901E6C4CF8}" presName="sibTrans" presStyleCnt="0"/>
      <dgm:spPr/>
    </dgm:pt>
    <dgm:pt modelId="{153FCC7B-17E2-440E-BEE2-AB0A1B98EEDB}" type="pres">
      <dgm:prSet presAssocID="{8A8D03AD-1DB1-4DDC-9545-22FEEB135AF8}" presName="node" presStyleLbl="node1" presStyleIdx="4" presStyleCnt="5" custScaleX="105664" custLinFactNeighborX="6959" custLinFactNeighborY="-1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47A3B8C-816E-4034-8761-57C899DD8F58}" type="presOf" srcId="{9995580A-FEF2-4073-9BFE-9F3521E99380}" destId="{8FB112D0-F743-46D6-852F-06E6017F9C58}" srcOrd="0" destOrd="0" presId="urn:microsoft.com/office/officeart/2005/8/layout/default"/>
    <dgm:cxn modelId="{B99D6A30-2CBC-407B-92EB-92A60827E472}" type="presOf" srcId="{8A8D03AD-1DB1-4DDC-9545-22FEEB135AF8}" destId="{153FCC7B-17E2-440E-BEE2-AB0A1B98EEDB}" srcOrd="0" destOrd="0" presId="urn:microsoft.com/office/officeart/2005/8/layout/default"/>
    <dgm:cxn modelId="{7F5975DE-87E0-44C8-9230-635931ED2FC1}" type="presOf" srcId="{E40B33FA-BE24-4ADA-ACBA-DA3E3F28970C}" destId="{33ABB468-4A84-46D5-9F14-C0FF52F748F8}" srcOrd="0" destOrd="0" presId="urn:microsoft.com/office/officeart/2005/8/layout/default"/>
    <dgm:cxn modelId="{294B9A09-0500-4068-9A0F-EABB6836AEDF}" srcId="{E40B33FA-BE24-4ADA-ACBA-DA3E3F28970C}" destId="{8A8D03AD-1DB1-4DDC-9545-22FEEB135AF8}" srcOrd="4" destOrd="0" parTransId="{C9C8B219-3D2B-4DF1-AE01-E0FB9AC72251}" sibTransId="{3FBEDA29-C5E4-4F05-8D46-209285110456}"/>
    <dgm:cxn modelId="{8A0F5C03-F67F-4050-A793-8A4A389F26F5}" type="presOf" srcId="{3E82FB5B-6F34-4873-9C5B-2920D935037B}" destId="{1224A3F3-DF1C-4927-A2E5-5BFF15B226CB}" srcOrd="0" destOrd="0" presId="urn:microsoft.com/office/officeart/2005/8/layout/default"/>
    <dgm:cxn modelId="{30525099-D02B-4513-BD9B-5A3BBC6DB8F4}" type="presOf" srcId="{81C16D57-EC5B-4072-9F81-E661E02C9525}" destId="{989B6CB7-6B63-4A13-881A-DFB81888CD16}" srcOrd="0" destOrd="0" presId="urn:microsoft.com/office/officeart/2005/8/layout/default"/>
    <dgm:cxn modelId="{4F39366D-9820-4AA6-8143-10B076905BA2}" type="presOf" srcId="{3613AD8F-DFD4-49B0-97AD-1869CB8E719B}" destId="{DD653372-BDC8-4A0F-88DD-A82B7FB0178D}" srcOrd="0" destOrd="0" presId="urn:microsoft.com/office/officeart/2005/8/layout/default"/>
    <dgm:cxn modelId="{68193C6E-A720-419C-AFE6-DA881395FD87}" srcId="{E40B33FA-BE24-4ADA-ACBA-DA3E3F28970C}" destId="{9995580A-FEF2-4073-9BFE-9F3521E99380}" srcOrd="0" destOrd="0" parTransId="{D3A8E7F0-7726-4830-A5E9-077E82886C9F}" sibTransId="{1D4ADB8D-CF98-4517-ACF0-6C7418ECC63F}"/>
    <dgm:cxn modelId="{6CB10CD9-6EE9-48EA-9AFF-9CA9A22907F2}" srcId="{E40B33FA-BE24-4ADA-ACBA-DA3E3F28970C}" destId="{3613AD8F-DFD4-49B0-97AD-1869CB8E719B}" srcOrd="2" destOrd="0" parTransId="{5ADCD995-E407-4850-908A-7F7490713C38}" sibTransId="{D64D7A02-6249-4F9D-8029-DFC02911ED2A}"/>
    <dgm:cxn modelId="{664532FA-0D9B-4669-8D0D-A8F083710A31}" srcId="{E40B33FA-BE24-4ADA-ACBA-DA3E3F28970C}" destId="{81C16D57-EC5B-4072-9F81-E661E02C9525}" srcOrd="3" destOrd="0" parTransId="{7F501480-0B08-4E49-ABF4-CA04BA7AE20F}" sibTransId="{5840B2FF-10CC-4A96-82A8-1A901E6C4CF8}"/>
    <dgm:cxn modelId="{0CE8683E-0FEE-42A8-AF1E-C5695E41C545}" srcId="{E40B33FA-BE24-4ADA-ACBA-DA3E3F28970C}" destId="{3E82FB5B-6F34-4873-9C5B-2920D935037B}" srcOrd="1" destOrd="0" parTransId="{5CBDA710-4343-46A4-A585-83BE90D49200}" sibTransId="{B80C8EC1-1FA3-46F3-A8E2-078249F2D8CA}"/>
    <dgm:cxn modelId="{203C0FD8-0352-4F11-9F92-9FD6DCBF26A0}" type="presParOf" srcId="{33ABB468-4A84-46D5-9F14-C0FF52F748F8}" destId="{8FB112D0-F743-46D6-852F-06E6017F9C58}" srcOrd="0" destOrd="0" presId="urn:microsoft.com/office/officeart/2005/8/layout/default"/>
    <dgm:cxn modelId="{AE028DCF-805B-498B-B1A5-46192E8DBDAA}" type="presParOf" srcId="{33ABB468-4A84-46D5-9F14-C0FF52F748F8}" destId="{3593532C-FC4D-49E7-936F-FFAFA6927B35}" srcOrd="1" destOrd="0" presId="urn:microsoft.com/office/officeart/2005/8/layout/default"/>
    <dgm:cxn modelId="{1F80AA1E-6A9C-4867-92E8-362445A39265}" type="presParOf" srcId="{33ABB468-4A84-46D5-9F14-C0FF52F748F8}" destId="{1224A3F3-DF1C-4927-A2E5-5BFF15B226CB}" srcOrd="2" destOrd="0" presId="urn:microsoft.com/office/officeart/2005/8/layout/default"/>
    <dgm:cxn modelId="{6F6929CB-05D2-4999-8F88-2C2EB1100129}" type="presParOf" srcId="{33ABB468-4A84-46D5-9F14-C0FF52F748F8}" destId="{76937FF7-B1D3-4BD8-A839-7EBEB9D9CBEF}" srcOrd="3" destOrd="0" presId="urn:microsoft.com/office/officeart/2005/8/layout/default"/>
    <dgm:cxn modelId="{2FF0A427-AC7A-455E-8844-84022514B76D}" type="presParOf" srcId="{33ABB468-4A84-46D5-9F14-C0FF52F748F8}" destId="{DD653372-BDC8-4A0F-88DD-A82B7FB0178D}" srcOrd="4" destOrd="0" presId="urn:microsoft.com/office/officeart/2005/8/layout/default"/>
    <dgm:cxn modelId="{78CDBD0F-9E41-49FA-8B3C-F544D86C31BC}" type="presParOf" srcId="{33ABB468-4A84-46D5-9F14-C0FF52F748F8}" destId="{E566B002-C6AD-4C86-A3E3-55279D9DEE06}" srcOrd="5" destOrd="0" presId="urn:microsoft.com/office/officeart/2005/8/layout/default"/>
    <dgm:cxn modelId="{79794906-C83F-4B42-B74C-6C8D22DAE519}" type="presParOf" srcId="{33ABB468-4A84-46D5-9F14-C0FF52F748F8}" destId="{989B6CB7-6B63-4A13-881A-DFB81888CD16}" srcOrd="6" destOrd="0" presId="urn:microsoft.com/office/officeart/2005/8/layout/default"/>
    <dgm:cxn modelId="{B9EA14BE-6A89-47C8-A394-56B3C97DBD8F}" type="presParOf" srcId="{33ABB468-4A84-46D5-9F14-C0FF52F748F8}" destId="{37355BDE-5C19-4C69-85B9-21B3520046A8}" srcOrd="7" destOrd="0" presId="urn:microsoft.com/office/officeart/2005/8/layout/default"/>
    <dgm:cxn modelId="{6074DEF3-4B53-46B0-8027-21DE037F7E0C}" type="presParOf" srcId="{33ABB468-4A84-46D5-9F14-C0FF52F748F8}" destId="{153FCC7B-17E2-440E-BEE2-AB0A1B98EED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0B33FA-BE24-4ADA-ACBA-DA3E3F2897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995580A-FEF2-4073-9BFE-9F3521E99380}">
      <dgm:prSet phldrT="[Texto]" custT="1"/>
      <dgm:spPr>
        <a:solidFill>
          <a:srgbClr val="D4C19C"/>
        </a:solidFill>
      </dgm:spPr>
      <dgm:t>
        <a:bodyPr/>
        <a:lstStyle/>
        <a:p>
          <a:r>
            <a: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rPr>
            <a:t>Disciplina</a:t>
          </a:r>
        </a:p>
      </dgm:t>
    </dgm:pt>
    <dgm:pt modelId="{D3A8E7F0-7726-4830-A5E9-077E82886C9F}" type="parTrans" cxnId="{68193C6E-A720-419C-AFE6-DA881395FD87}">
      <dgm:prSet/>
      <dgm:spPr/>
      <dgm:t>
        <a:bodyPr/>
        <a:lstStyle/>
        <a:p>
          <a:endParaRPr lang="es-ES"/>
        </a:p>
      </dgm:t>
    </dgm:pt>
    <dgm:pt modelId="{1D4ADB8D-CF98-4517-ACF0-6C7418ECC63F}" type="sibTrans" cxnId="{68193C6E-A720-419C-AFE6-DA881395FD87}">
      <dgm:prSet/>
      <dgm:spPr/>
      <dgm:t>
        <a:bodyPr/>
        <a:lstStyle/>
        <a:p>
          <a:endParaRPr lang="es-ES"/>
        </a:p>
      </dgm:t>
    </dgm:pt>
    <dgm:pt modelId="{3E82FB5B-6F34-4873-9C5B-2920D935037B}">
      <dgm:prSet phldrT="[Texto]" custT="1"/>
      <dgm:spPr>
        <a:solidFill>
          <a:srgbClr val="9F2241"/>
        </a:solidFill>
      </dgm:spPr>
      <dgm:t>
        <a:bodyPr/>
        <a:lstStyle/>
        <a:p>
          <a:r>
            <a:rPr lang="es-ES" sz="3000" dirty="0">
              <a:latin typeface="Montserrat SemiBold" panose="00000700000000000000" pitchFamily="2" charset="0"/>
            </a:rPr>
            <a:t>Objetividad</a:t>
          </a:r>
          <a:endParaRPr lang="es-ES" sz="3000" dirty="0">
            <a:solidFill>
              <a:schemeClr val="bg1"/>
            </a:solidFill>
            <a:latin typeface="Montserrat SemiBold" panose="00000700000000000000" pitchFamily="2" charset="0"/>
          </a:endParaRPr>
        </a:p>
      </dgm:t>
    </dgm:pt>
    <dgm:pt modelId="{5CBDA710-4343-46A4-A585-83BE90D49200}" type="parTrans" cxnId="{0CE8683E-0FEE-42A8-AF1E-C5695E41C545}">
      <dgm:prSet/>
      <dgm:spPr/>
      <dgm:t>
        <a:bodyPr/>
        <a:lstStyle/>
        <a:p>
          <a:endParaRPr lang="es-ES"/>
        </a:p>
      </dgm:t>
    </dgm:pt>
    <dgm:pt modelId="{B80C8EC1-1FA3-46F3-A8E2-078249F2D8CA}" type="sibTrans" cxnId="{0CE8683E-0FEE-42A8-AF1E-C5695E41C545}">
      <dgm:prSet/>
      <dgm:spPr/>
      <dgm:t>
        <a:bodyPr/>
        <a:lstStyle/>
        <a:p>
          <a:endParaRPr lang="es-ES"/>
        </a:p>
      </dgm:t>
    </dgm:pt>
    <dgm:pt modelId="{3613AD8F-DFD4-49B0-97AD-1869CB8E719B}">
      <dgm:prSet phldrT="[Texto]" custT="1"/>
      <dgm:spPr>
        <a:solidFill>
          <a:srgbClr val="B38E5D"/>
        </a:solidFill>
      </dgm:spPr>
      <dgm:t>
        <a:bodyPr/>
        <a:lstStyle/>
        <a:p>
          <a:r>
            <a:rPr lang="es-ES" sz="3000" dirty="0">
              <a:solidFill>
                <a:schemeClr val="bg1"/>
              </a:solidFill>
              <a:latin typeface="Montserrat SemiBold" panose="00000700000000000000" pitchFamily="2" charset="0"/>
            </a:rPr>
            <a:t>Profesionalismo</a:t>
          </a:r>
          <a:endParaRPr lang="es-ES" sz="3000" dirty="0">
            <a:latin typeface="Montserrat SemiBold" panose="00000700000000000000" pitchFamily="2" charset="0"/>
          </a:endParaRPr>
        </a:p>
      </dgm:t>
    </dgm:pt>
    <dgm:pt modelId="{5ADCD995-E407-4850-908A-7F7490713C38}" type="parTrans" cxnId="{6CB10CD9-6EE9-48EA-9AFF-9CA9A22907F2}">
      <dgm:prSet/>
      <dgm:spPr/>
      <dgm:t>
        <a:bodyPr/>
        <a:lstStyle/>
        <a:p>
          <a:endParaRPr lang="es-ES"/>
        </a:p>
      </dgm:t>
    </dgm:pt>
    <dgm:pt modelId="{D64D7A02-6249-4F9D-8029-DFC02911ED2A}" type="sibTrans" cxnId="{6CB10CD9-6EE9-48EA-9AFF-9CA9A22907F2}">
      <dgm:prSet/>
      <dgm:spPr/>
      <dgm:t>
        <a:bodyPr/>
        <a:lstStyle/>
        <a:p>
          <a:endParaRPr lang="es-ES"/>
        </a:p>
      </dgm:t>
    </dgm:pt>
    <dgm:pt modelId="{81C16D57-EC5B-4072-9F81-E661E02C9525}">
      <dgm:prSet phldrT="[Texto]" custT="1"/>
      <dgm:spPr>
        <a:solidFill>
          <a:srgbClr val="691C32"/>
        </a:solidFill>
      </dgm:spPr>
      <dgm:t>
        <a:bodyPr/>
        <a:lstStyle/>
        <a:p>
          <a:r>
            <a:rPr lang="es-ES" sz="3000" dirty="0">
              <a:latin typeface="Montserrat SemiBold" panose="00000700000000000000" pitchFamily="2" charset="0"/>
            </a:rPr>
            <a:t>Integridad</a:t>
          </a:r>
        </a:p>
      </dgm:t>
    </dgm:pt>
    <dgm:pt modelId="{7F501480-0B08-4E49-ABF4-CA04BA7AE20F}" type="parTrans" cxnId="{664532FA-0D9B-4669-8D0D-A8F083710A31}">
      <dgm:prSet/>
      <dgm:spPr/>
      <dgm:t>
        <a:bodyPr/>
        <a:lstStyle/>
        <a:p>
          <a:endParaRPr lang="es-ES"/>
        </a:p>
      </dgm:t>
    </dgm:pt>
    <dgm:pt modelId="{5840B2FF-10CC-4A96-82A8-1A901E6C4CF8}" type="sibTrans" cxnId="{664532FA-0D9B-4669-8D0D-A8F083710A31}">
      <dgm:prSet/>
      <dgm:spPr/>
      <dgm:t>
        <a:bodyPr/>
        <a:lstStyle/>
        <a:p>
          <a:endParaRPr lang="es-ES"/>
        </a:p>
      </dgm:t>
    </dgm:pt>
    <dgm:pt modelId="{8A8D03AD-1DB1-4DDC-9545-22FEEB135AF8}">
      <dgm:prSet phldrT="[Texto]" custT="1"/>
      <dgm:spPr>
        <a:solidFill>
          <a:srgbClr val="D4C19C"/>
        </a:solidFill>
      </dgm:spPr>
      <dgm:t>
        <a:bodyPr/>
        <a:lstStyle/>
        <a:p>
          <a:r>
            <a:rPr lang="es-ES" sz="3000" dirty="0">
              <a:latin typeface="Montserrat SemiBold" panose="00000700000000000000" pitchFamily="2" charset="0"/>
            </a:rPr>
            <a:t>Eficacia</a:t>
          </a:r>
        </a:p>
      </dgm:t>
    </dgm:pt>
    <dgm:pt modelId="{C9C8B219-3D2B-4DF1-AE01-E0FB9AC72251}" type="parTrans" cxnId="{294B9A09-0500-4068-9A0F-EABB6836AEDF}">
      <dgm:prSet/>
      <dgm:spPr/>
      <dgm:t>
        <a:bodyPr/>
        <a:lstStyle/>
        <a:p>
          <a:endParaRPr lang="es-ES"/>
        </a:p>
      </dgm:t>
    </dgm:pt>
    <dgm:pt modelId="{3FBEDA29-C5E4-4F05-8D46-209285110456}" type="sibTrans" cxnId="{294B9A09-0500-4068-9A0F-EABB6836AEDF}">
      <dgm:prSet/>
      <dgm:spPr/>
      <dgm:t>
        <a:bodyPr/>
        <a:lstStyle/>
        <a:p>
          <a:endParaRPr lang="es-ES"/>
        </a:p>
      </dgm:t>
    </dgm:pt>
    <dgm:pt modelId="{C411FDF9-198E-4A20-B27C-1BBADF8DA05C}">
      <dgm:prSet phldrT="[Texto]" custT="1"/>
      <dgm:spPr>
        <a:solidFill>
          <a:srgbClr val="691C32"/>
        </a:solidFill>
      </dgm:spPr>
      <dgm:t>
        <a:bodyPr/>
        <a:lstStyle/>
        <a:p>
          <a:r>
            <a:rPr lang="es-ES" sz="3000" dirty="0">
              <a:latin typeface="Montserrat SemiBold" panose="00000700000000000000" pitchFamily="2" charset="0"/>
            </a:rPr>
            <a:t>Rendición de cuentas</a:t>
          </a:r>
        </a:p>
      </dgm:t>
    </dgm:pt>
    <dgm:pt modelId="{85A5CD4A-9B7E-463B-AFE9-634DAA5C94C5}" type="parTrans" cxnId="{8BBA3B50-603C-498C-A0DF-50FAC88E7BDF}">
      <dgm:prSet/>
      <dgm:spPr/>
      <dgm:t>
        <a:bodyPr/>
        <a:lstStyle/>
        <a:p>
          <a:endParaRPr lang="es-MX"/>
        </a:p>
      </dgm:t>
    </dgm:pt>
    <dgm:pt modelId="{42D15D3C-018A-420F-8835-79677C713FB7}" type="sibTrans" cxnId="{8BBA3B50-603C-498C-A0DF-50FAC88E7BDF}">
      <dgm:prSet/>
      <dgm:spPr/>
      <dgm:t>
        <a:bodyPr/>
        <a:lstStyle/>
        <a:p>
          <a:endParaRPr lang="es-MX"/>
        </a:p>
      </dgm:t>
    </dgm:pt>
    <dgm:pt modelId="{33ABB468-4A84-46D5-9F14-C0FF52F748F8}" type="pres">
      <dgm:prSet presAssocID="{E40B33FA-BE24-4ADA-ACBA-DA3E3F2897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FB112D0-F743-46D6-852F-06E6017F9C58}" type="pres">
      <dgm:prSet presAssocID="{9995580A-FEF2-4073-9BFE-9F3521E99380}" presName="node" presStyleLbl="node1" presStyleIdx="0" presStyleCnt="6" custLinFactNeighborX="1037" custLinFactNeighborY="-19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93532C-FC4D-49E7-936F-FFAFA6927B35}" type="pres">
      <dgm:prSet presAssocID="{1D4ADB8D-CF98-4517-ACF0-6C7418ECC63F}" presName="sibTrans" presStyleCnt="0"/>
      <dgm:spPr/>
    </dgm:pt>
    <dgm:pt modelId="{1224A3F3-DF1C-4927-A2E5-5BFF15B226CB}" type="pres">
      <dgm:prSet presAssocID="{3E82FB5B-6F34-4873-9C5B-2920D935037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937FF7-B1D3-4BD8-A839-7EBEB9D9CBEF}" type="pres">
      <dgm:prSet presAssocID="{B80C8EC1-1FA3-46F3-A8E2-078249F2D8CA}" presName="sibTrans" presStyleCnt="0"/>
      <dgm:spPr/>
    </dgm:pt>
    <dgm:pt modelId="{DD653372-BDC8-4A0F-88DD-A82B7FB0178D}" type="pres">
      <dgm:prSet presAssocID="{3613AD8F-DFD4-49B0-97AD-1869CB8E719B}" presName="node" presStyleLbl="node1" presStyleIdx="2" presStyleCnt="6" custScaleX="1323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66B002-C6AD-4C86-A3E3-55279D9DEE06}" type="pres">
      <dgm:prSet presAssocID="{D64D7A02-6249-4F9D-8029-DFC02911ED2A}" presName="sibTrans" presStyleCnt="0"/>
      <dgm:spPr/>
    </dgm:pt>
    <dgm:pt modelId="{989B6CB7-6B63-4A13-881A-DFB81888CD16}" type="pres">
      <dgm:prSet presAssocID="{81C16D57-EC5B-4072-9F81-E661E02C9525}" presName="node" presStyleLbl="node1" presStyleIdx="3" presStyleCnt="6" custScaleX="1043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355BDE-5C19-4C69-85B9-21B3520046A8}" type="pres">
      <dgm:prSet presAssocID="{5840B2FF-10CC-4A96-82A8-1A901E6C4CF8}" presName="sibTrans" presStyleCnt="0"/>
      <dgm:spPr/>
    </dgm:pt>
    <dgm:pt modelId="{153FCC7B-17E2-440E-BEE2-AB0A1B98EEDB}" type="pres">
      <dgm:prSet presAssocID="{8A8D03AD-1DB1-4DDC-9545-22FEEB135AF8}" presName="node" presStyleLbl="node1" presStyleIdx="4" presStyleCnt="6" custScaleX="105664" custLinFactNeighborX="2793" custLinFactNeighborY="-1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2A8E37-DA15-4C00-A350-7BD53FE46015}" type="pres">
      <dgm:prSet presAssocID="{3FBEDA29-C5E4-4F05-8D46-209285110456}" presName="sibTrans" presStyleCnt="0"/>
      <dgm:spPr/>
    </dgm:pt>
    <dgm:pt modelId="{B496658A-B704-498B-8A04-C3C8C3C0D398}" type="pres">
      <dgm:prSet presAssocID="{C411FDF9-198E-4A20-B27C-1BBADF8DA05C}" presName="node" presStyleLbl="node1" presStyleIdx="5" presStyleCnt="6" custScaleX="105664" custLinFactNeighborX="5177" custLinFactNeighborY="-1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47A3B8C-816E-4034-8761-57C899DD8F58}" type="presOf" srcId="{9995580A-FEF2-4073-9BFE-9F3521E99380}" destId="{8FB112D0-F743-46D6-852F-06E6017F9C58}" srcOrd="0" destOrd="0" presId="urn:microsoft.com/office/officeart/2005/8/layout/default"/>
    <dgm:cxn modelId="{9D626ABD-0A61-413F-A0C2-122AE31D69EC}" type="presOf" srcId="{C411FDF9-198E-4A20-B27C-1BBADF8DA05C}" destId="{B496658A-B704-498B-8A04-C3C8C3C0D398}" srcOrd="0" destOrd="0" presId="urn:microsoft.com/office/officeart/2005/8/layout/default"/>
    <dgm:cxn modelId="{7F5975DE-87E0-44C8-9230-635931ED2FC1}" type="presOf" srcId="{E40B33FA-BE24-4ADA-ACBA-DA3E3F28970C}" destId="{33ABB468-4A84-46D5-9F14-C0FF52F748F8}" srcOrd="0" destOrd="0" presId="urn:microsoft.com/office/officeart/2005/8/layout/default"/>
    <dgm:cxn modelId="{B99D6A30-2CBC-407B-92EB-92A60827E472}" type="presOf" srcId="{8A8D03AD-1DB1-4DDC-9545-22FEEB135AF8}" destId="{153FCC7B-17E2-440E-BEE2-AB0A1B98EEDB}" srcOrd="0" destOrd="0" presId="urn:microsoft.com/office/officeart/2005/8/layout/default"/>
    <dgm:cxn modelId="{294B9A09-0500-4068-9A0F-EABB6836AEDF}" srcId="{E40B33FA-BE24-4ADA-ACBA-DA3E3F28970C}" destId="{8A8D03AD-1DB1-4DDC-9545-22FEEB135AF8}" srcOrd="4" destOrd="0" parTransId="{C9C8B219-3D2B-4DF1-AE01-E0FB9AC72251}" sibTransId="{3FBEDA29-C5E4-4F05-8D46-209285110456}"/>
    <dgm:cxn modelId="{8A0F5C03-F67F-4050-A793-8A4A389F26F5}" type="presOf" srcId="{3E82FB5B-6F34-4873-9C5B-2920D935037B}" destId="{1224A3F3-DF1C-4927-A2E5-5BFF15B226CB}" srcOrd="0" destOrd="0" presId="urn:microsoft.com/office/officeart/2005/8/layout/default"/>
    <dgm:cxn modelId="{30525099-D02B-4513-BD9B-5A3BBC6DB8F4}" type="presOf" srcId="{81C16D57-EC5B-4072-9F81-E661E02C9525}" destId="{989B6CB7-6B63-4A13-881A-DFB81888CD16}" srcOrd="0" destOrd="0" presId="urn:microsoft.com/office/officeart/2005/8/layout/default"/>
    <dgm:cxn modelId="{8BBA3B50-603C-498C-A0DF-50FAC88E7BDF}" srcId="{E40B33FA-BE24-4ADA-ACBA-DA3E3F28970C}" destId="{C411FDF9-198E-4A20-B27C-1BBADF8DA05C}" srcOrd="5" destOrd="0" parTransId="{85A5CD4A-9B7E-463B-AFE9-634DAA5C94C5}" sibTransId="{42D15D3C-018A-420F-8835-79677C713FB7}"/>
    <dgm:cxn modelId="{4F39366D-9820-4AA6-8143-10B076905BA2}" type="presOf" srcId="{3613AD8F-DFD4-49B0-97AD-1869CB8E719B}" destId="{DD653372-BDC8-4A0F-88DD-A82B7FB0178D}" srcOrd="0" destOrd="0" presId="urn:microsoft.com/office/officeart/2005/8/layout/default"/>
    <dgm:cxn modelId="{68193C6E-A720-419C-AFE6-DA881395FD87}" srcId="{E40B33FA-BE24-4ADA-ACBA-DA3E3F28970C}" destId="{9995580A-FEF2-4073-9BFE-9F3521E99380}" srcOrd="0" destOrd="0" parTransId="{D3A8E7F0-7726-4830-A5E9-077E82886C9F}" sibTransId="{1D4ADB8D-CF98-4517-ACF0-6C7418ECC63F}"/>
    <dgm:cxn modelId="{6CB10CD9-6EE9-48EA-9AFF-9CA9A22907F2}" srcId="{E40B33FA-BE24-4ADA-ACBA-DA3E3F28970C}" destId="{3613AD8F-DFD4-49B0-97AD-1869CB8E719B}" srcOrd="2" destOrd="0" parTransId="{5ADCD995-E407-4850-908A-7F7490713C38}" sibTransId="{D64D7A02-6249-4F9D-8029-DFC02911ED2A}"/>
    <dgm:cxn modelId="{664532FA-0D9B-4669-8D0D-A8F083710A31}" srcId="{E40B33FA-BE24-4ADA-ACBA-DA3E3F28970C}" destId="{81C16D57-EC5B-4072-9F81-E661E02C9525}" srcOrd="3" destOrd="0" parTransId="{7F501480-0B08-4E49-ABF4-CA04BA7AE20F}" sibTransId="{5840B2FF-10CC-4A96-82A8-1A901E6C4CF8}"/>
    <dgm:cxn modelId="{0CE8683E-0FEE-42A8-AF1E-C5695E41C545}" srcId="{E40B33FA-BE24-4ADA-ACBA-DA3E3F28970C}" destId="{3E82FB5B-6F34-4873-9C5B-2920D935037B}" srcOrd="1" destOrd="0" parTransId="{5CBDA710-4343-46A4-A585-83BE90D49200}" sibTransId="{B80C8EC1-1FA3-46F3-A8E2-078249F2D8CA}"/>
    <dgm:cxn modelId="{203C0FD8-0352-4F11-9F92-9FD6DCBF26A0}" type="presParOf" srcId="{33ABB468-4A84-46D5-9F14-C0FF52F748F8}" destId="{8FB112D0-F743-46D6-852F-06E6017F9C58}" srcOrd="0" destOrd="0" presId="urn:microsoft.com/office/officeart/2005/8/layout/default"/>
    <dgm:cxn modelId="{AE028DCF-805B-498B-B1A5-46192E8DBDAA}" type="presParOf" srcId="{33ABB468-4A84-46D5-9F14-C0FF52F748F8}" destId="{3593532C-FC4D-49E7-936F-FFAFA6927B35}" srcOrd="1" destOrd="0" presId="urn:microsoft.com/office/officeart/2005/8/layout/default"/>
    <dgm:cxn modelId="{1F80AA1E-6A9C-4867-92E8-362445A39265}" type="presParOf" srcId="{33ABB468-4A84-46D5-9F14-C0FF52F748F8}" destId="{1224A3F3-DF1C-4927-A2E5-5BFF15B226CB}" srcOrd="2" destOrd="0" presId="urn:microsoft.com/office/officeart/2005/8/layout/default"/>
    <dgm:cxn modelId="{6F6929CB-05D2-4999-8F88-2C2EB1100129}" type="presParOf" srcId="{33ABB468-4A84-46D5-9F14-C0FF52F748F8}" destId="{76937FF7-B1D3-4BD8-A839-7EBEB9D9CBEF}" srcOrd="3" destOrd="0" presId="urn:microsoft.com/office/officeart/2005/8/layout/default"/>
    <dgm:cxn modelId="{2FF0A427-AC7A-455E-8844-84022514B76D}" type="presParOf" srcId="{33ABB468-4A84-46D5-9F14-C0FF52F748F8}" destId="{DD653372-BDC8-4A0F-88DD-A82B7FB0178D}" srcOrd="4" destOrd="0" presId="urn:microsoft.com/office/officeart/2005/8/layout/default"/>
    <dgm:cxn modelId="{78CDBD0F-9E41-49FA-8B3C-F544D86C31BC}" type="presParOf" srcId="{33ABB468-4A84-46D5-9F14-C0FF52F748F8}" destId="{E566B002-C6AD-4C86-A3E3-55279D9DEE06}" srcOrd="5" destOrd="0" presId="urn:microsoft.com/office/officeart/2005/8/layout/default"/>
    <dgm:cxn modelId="{79794906-C83F-4B42-B74C-6C8D22DAE519}" type="presParOf" srcId="{33ABB468-4A84-46D5-9F14-C0FF52F748F8}" destId="{989B6CB7-6B63-4A13-881A-DFB81888CD16}" srcOrd="6" destOrd="0" presId="urn:microsoft.com/office/officeart/2005/8/layout/default"/>
    <dgm:cxn modelId="{B9EA14BE-6A89-47C8-A394-56B3C97DBD8F}" type="presParOf" srcId="{33ABB468-4A84-46D5-9F14-C0FF52F748F8}" destId="{37355BDE-5C19-4C69-85B9-21B3520046A8}" srcOrd="7" destOrd="0" presId="urn:microsoft.com/office/officeart/2005/8/layout/default"/>
    <dgm:cxn modelId="{6074DEF3-4B53-46B0-8027-21DE037F7E0C}" type="presParOf" srcId="{33ABB468-4A84-46D5-9F14-C0FF52F748F8}" destId="{153FCC7B-17E2-440E-BEE2-AB0A1B98EEDB}" srcOrd="8" destOrd="0" presId="urn:microsoft.com/office/officeart/2005/8/layout/default"/>
    <dgm:cxn modelId="{72D88B37-7DB8-4933-BD62-8329F8B8834D}" type="presParOf" srcId="{33ABB468-4A84-46D5-9F14-C0FF52F748F8}" destId="{A02A8E37-DA15-4C00-A350-7BD53FE46015}" srcOrd="9" destOrd="0" presId="urn:microsoft.com/office/officeart/2005/8/layout/default"/>
    <dgm:cxn modelId="{A159B501-8D7D-4D2D-BB8C-9EBB532A9FEA}" type="presParOf" srcId="{33ABB468-4A84-46D5-9F14-C0FF52F748F8}" destId="{B496658A-B704-498B-8A04-C3C8C3C0D39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F09DE3-16CE-45FB-8652-24327D16AD3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23B4083-31C6-4248-86CB-7D871B4D2D45}">
      <dgm:prSet phldrT="[Texto]" custT="1"/>
      <dgm:spPr>
        <a:solidFill>
          <a:srgbClr val="691C32"/>
        </a:solidFill>
      </dgm:spPr>
      <dgm:t>
        <a:bodyPr/>
        <a:lstStyle/>
        <a:p>
          <a:r>
            <a: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Actuar conforme a leyes</a:t>
          </a:r>
          <a:endParaRPr lang="es-MX" sz="2000" dirty="0">
            <a:latin typeface="Montserrat SemiBold" panose="00000700000000000000" pitchFamily="2" charset="0"/>
          </a:endParaRPr>
        </a:p>
      </dgm:t>
    </dgm:pt>
    <dgm:pt modelId="{7B90238F-309A-46FB-AAF5-ABC92BC030E3}" type="parTrans" cxnId="{10D9194E-1F3A-433D-B6E8-41AA47475EA1}">
      <dgm:prSet/>
      <dgm:spPr/>
      <dgm:t>
        <a:bodyPr/>
        <a:lstStyle/>
        <a:p>
          <a:endParaRPr lang="es-MX"/>
        </a:p>
      </dgm:t>
    </dgm:pt>
    <dgm:pt modelId="{DCB5BC3E-323C-464A-80E7-A33FBCCB97F8}" type="sibTrans" cxnId="{10D9194E-1F3A-433D-B6E8-41AA47475EA1}">
      <dgm:prSet/>
      <dgm:spPr/>
      <dgm:t>
        <a:bodyPr/>
        <a:lstStyle/>
        <a:p>
          <a:endParaRPr lang="es-MX"/>
        </a:p>
      </dgm:t>
    </dgm:pt>
    <dgm:pt modelId="{FA32FE12-591A-4103-B625-36FD8C9C248E}">
      <dgm:prSet phldrT="[Texto]" custT="1"/>
      <dgm:spPr>
        <a:solidFill>
          <a:srgbClr val="9F2241"/>
        </a:solidFill>
      </dgm:spPr>
      <dgm:t>
        <a:bodyPr/>
        <a:lstStyle/>
        <a:p>
          <a:r>
            <a: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Conducirse con rectitud</a:t>
          </a:r>
          <a:endParaRPr lang="es-MX" sz="2000" dirty="0">
            <a:latin typeface="Montserrat SemiBold" panose="00000700000000000000" pitchFamily="2" charset="0"/>
          </a:endParaRPr>
        </a:p>
      </dgm:t>
    </dgm:pt>
    <dgm:pt modelId="{C58CAD86-F845-48B9-9926-C48D36DE7EED}" type="parTrans" cxnId="{32D632AB-DE8D-4655-9B53-500A97540864}">
      <dgm:prSet/>
      <dgm:spPr/>
      <dgm:t>
        <a:bodyPr/>
        <a:lstStyle/>
        <a:p>
          <a:endParaRPr lang="es-MX"/>
        </a:p>
      </dgm:t>
    </dgm:pt>
    <dgm:pt modelId="{9C02A502-5BB5-4F59-B628-4B0CE2279A2B}" type="sibTrans" cxnId="{32D632AB-DE8D-4655-9B53-500A97540864}">
      <dgm:prSet/>
      <dgm:spPr/>
      <dgm:t>
        <a:bodyPr/>
        <a:lstStyle/>
        <a:p>
          <a:endParaRPr lang="es-MX"/>
        </a:p>
      </dgm:t>
    </dgm:pt>
    <dgm:pt modelId="{03E1E418-8B21-47E3-B9EC-81E2F695AD69}">
      <dgm:prSet phldrT="[Texto]" custT="1"/>
      <dgm:spPr>
        <a:solidFill>
          <a:srgbClr val="B38E5D"/>
        </a:solidFill>
      </dgm:spPr>
      <dgm:t>
        <a:bodyPr/>
        <a:lstStyle/>
        <a:p>
          <a:r>
            <a: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Satisfacer el interés colectivo</a:t>
          </a:r>
          <a:endParaRPr lang="es-MX" sz="2000" dirty="0">
            <a:latin typeface="Montserrat SemiBold" panose="00000700000000000000" pitchFamily="2" charset="0"/>
          </a:endParaRPr>
        </a:p>
      </dgm:t>
    </dgm:pt>
    <dgm:pt modelId="{6043CA73-21D3-4626-B6E8-273D3395E7CA}" type="parTrans" cxnId="{9CA2845A-D917-4678-B8DD-E2CA06288F6F}">
      <dgm:prSet/>
      <dgm:spPr/>
      <dgm:t>
        <a:bodyPr/>
        <a:lstStyle/>
        <a:p>
          <a:endParaRPr lang="es-MX"/>
        </a:p>
      </dgm:t>
    </dgm:pt>
    <dgm:pt modelId="{BC9F3577-A16D-4E7A-BEC0-A342A27BCE15}" type="sibTrans" cxnId="{9CA2845A-D917-4678-B8DD-E2CA06288F6F}">
      <dgm:prSet/>
      <dgm:spPr/>
      <dgm:t>
        <a:bodyPr/>
        <a:lstStyle/>
        <a:p>
          <a:endParaRPr lang="es-MX"/>
        </a:p>
      </dgm:t>
    </dgm:pt>
    <dgm:pt modelId="{0A49B66D-34C9-41EC-9E83-ADD44623F1AE}">
      <dgm:prSet phldrT="[Texto]" custT="1"/>
      <dgm:spPr>
        <a:solidFill>
          <a:srgbClr val="B38E5D"/>
        </a:solidFill>
      </dgm:spPr>
      <dgm:t>
        <a:bodyPr/>
        <a:lstStyle/>
        <a:p>
          <a:r>
            <a: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Dar a las personas el mismo trato</a:t>
          </a:r>
          <a:endParaRPr lang="es-MX" sz="2200" dirty="0">
            <a:latin typeface="Montserrat SemiBold" panose="00000700000000000000" pitchFamily="2" charset="0"/>
          </a:endParaRPr>
        </a:p>
      </dgm:t>
    </dgm:pt>
    <dgm:pt modelId="{DDDFD3E4-AFD6-473E-8CF6-FA40839D621E}" type="parTrans" cxnId="{A98D39C1-1CAC-40B0-A1EC-E115B4E6FCCB}">
      <dgm:prSet/>
      <dgm:spPr/>
      <dgm:t>
        <a:bodyPr/>
        <a:lstStyle/>
        <a:p>
          <a:endParaRPr lang="es-MX"/>
        </a:p>
      </dgm:t>
    </dgm:pt>
    <dgm:pt modelId="{6C2E295D-6812-4586-9602-8CE71E2F2FF5}" type="sibTrans" cxnId="{A98D39C1-1CAC-40B0-A1EC-E115B4E6FCCB}">
      <dgm:prSet/>
      <dgm:spPr/>
      <dgm:t>
        <a:bodyPr/>
        <a:lstStyle/>
        <a:p>
          <a:endParaRPr lang="es-MX"/>
        </a:p>
      </dgm:t>
    </dgm:pt>
    <dgm:pt modelId="{A7569281-EA9D-45F0-BB60-EBABCC930DDE}">
      <dgm:prSet phldrT="[Texto]" custT="1"/>
      <dgm:spPr>
        <a:solidFill>
          <a:srgbClr val="691C32"/>
        </a:solidFill>
      </dgm:spPr>
      <dgm:t>
        <a:bodyPr/>
        <a:lstStyle/>
        <a:p>
          <a:r>
            <a: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Cultura de servicio orientada al logro de resultados</a:t>
          </a:r>
          <a:endParaRPr lang="es-MX" sz="2200" dirty="0">
            <a:latin typeface="Montserrat SemiBold" panose="00000700000000000000" pitchFamily="2" charset="0"/>
          </a:endParaRPr>
        </a:p>
      </dgm:t>
    </dgm:pt>
    <dgm:pt modelId="{A3451A08-37EA-4EF5-891D-DB7721BD8C25}" type="parTrans" cxnId="{8877E7A9-0384-4283-BF16-4AF4AD49FA27}">
      <dgm:prSet/>
      <dgm:spPr/>
      <dgm:t>
        <a:bodyPr/>
        <a:lstStyle/>
        <a:p>
          <a:endParaRPr lang="es-MX"/>
        </a:p>
      </dgm:t>
    </dgm:pt>
    <dgm:pt modelId="{DD360D0C-5450-49E4-93AF-5BCF7D21FEBB}" type="sibTrans" cxnId="{8877E7A9-0384-4283-BF16-4AF4AD49FA27}">
      <dgm:prSet/>
      <dgm:spPr/>
      <dgm:t>
        <a:bodyPr/>
        <a:lstStyle/>
        <a:p>
          <a:endParaRPr lang="es-MX"/>
        </a:p>
      </dgm:t>
    </dgm:pt>
    <dgm:pt modelId="{5C45269D-4E57-4CE1-88B8-10E869E867E7}">
      <dgm:prSet phldrT="[Texto]" custT="1"/>
      <dgm:spPr>
        <a:solidFill>
          <a:srgbClr val="9F2241"/>
        </a:solidFill>
      </dgm:spPr>
      <dgm:t>
        <a:bodyPr/>
        <a:lstStyle/>
        <a:p>
          <a:r>
            <a: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Administrar recursos públicos con honradez</a:t>
          </a:r>
          <a:endParaRPr lang="es-MX" sz="2000" dirty="0">
            <a:latin typeface="Montserrat SemiBold" panose="00000700000000000000" pitchFamily="2" charset="0"/>
          </a:endParaRPr>
        </a:p>
      </dgm:t>
    </dgm:pt>
    <dgm:pt modelId="{60FF238E-06EE-4A2D-8BC3-D89022170C7D}" type="parTrans" cxnId="{E99F448B-C4D5-45B1-A634-092B53147E10}">
      <dgm:prSet/>
      <dgm:spPr/>
      <dgm:t>
        <a:bodyPr/>
        <a:lstStyle/>
        <a:p>
          <a:endParaRPr lang="es-MX"/>
        </a:p>
      </dgm:t>
    </dgm:pt>
    <dgm:pt modelId="{E682170C-69D4-49F8-BC58-C402C25169B5}" type="sibTrans" cxnId="{E99F448B-C4D5-45B1-A634-092B53147E10}">
      <dgm:prSet/>
      <dgm:spPr/>
      <dgm:t>
        <a:bodyPr/>
        <a:lstStyle/>
        <a:p>
          <a:endParaRPr lang="es-MX"/>
        </a:p>
      </dgm:t>
    </dgm:pt>
    <dgm:pt modelId="{47EEF4D1-C832-403F-8DA9-F18395A243B3}" type="pres">
      <dgm:prSet presAssocID="{88F09DE3-16CE-45FB-8652-24327D16AD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9F0F67A-F38C-48E4-BCB9-14643A2C9098}" type="pres">
      <dgm:prSet presAssocID="{823B4083-31C6-4248-86CB-7D871B4D2D4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805BC8-78EC-4AF5-9AE4-DA1DC18BFAD2}" type="pres">
      <dgm:prSet presAssocID="{DCB5BC3E-323C-464A-80E7-A33FBCCB97F8}" presName="sibTrans" presStyleCnt="0"/>
      <dgm:spPr/>
    </dgm:pt>
    <dgm:pt modelId="{96B937B5-8183-42E3-BBA9-4389683A7D10}" type="pres">
      <dgm:prSet presAssocID="{FA32FE12-591A-4103-B625-36FD8C9C248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455E85-66E3-44E2-8D4E-BC78C4403116}" type="pres">
      <dgm:prSet presAssocID="{9C02A502-5BB5-4F59-B628-4B0CE2279A2B}" presName="sibTrans" presStyleCnt="0"/>
      <dgm:spPr/>
    </dgm:pt>
    <dgm:pt modelId="{017E68ED-CB78-417A-9482-9FA2599C69FD}" type="pres">
      <dgm:prSet presAssocID="{03E1E418-8B21-47E3-B9EC-81E2F695AD6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A8565D-C640-4264-81AA-FF282A952E34}" type="pres">
      <dgm:prSet presAssocID="{BC9F3577-A16D-4E7A-BEC0-A342A27BCE15}" presName="sibTrans" presStyleCnt="0"/>
      <dgm:spPr/>
    </dgm:pt>
    <dgm:pt modelId="{455185BE-D475-4817-8941-A9526CE09C81}" type="pres">
      <dgm:prSet presAssocID="{0A49B66D-34C9-41EC-9E83-ADD44623F1A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29077F-2344-4BE6-B60A-F488A5FBD314}" type="pres">
      <dgm:prSet presAssocID="{6C2E295D-6812-4586-9602-8CE71E2F2FF5}" presName="sibTrans" presStyleCnt="0"/>
      <dgm:spPr/>
    </dgm:pt>
    <dgm:pt modelId="{402A7275-792B-495B-A035-163DC9C5FBE5}" type="pres">
      <dgm:prSet presAssocID="{A7569281-EA9D-45F0-BB60-EBABCC930DD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EEA5B3-1726-4C1B-872C-E8A74CD61ABD}" type="pres">
      <dgm:prSet presAssocID="{DD360D0C-5450-49E4-93AF-5BCF7D21FEBB}" presName="sibTrans" presStyleCnt="0"/>
      <dgm:spPr/>
    </dgm:pt>
    <dgm:pt modelId="{415DA84B-C90E-4D35-A933-56001A9DCCFB}" type="pres">
      <dgm:prSet presAssocID="{5C45269D-4E57-4CE1-88B8-10E869E867E7}" presName="node" presStyleLbl="node1" presStyleIdx="5" presStyleCnt="6" custLinFactNeighborX="7053" custLinFactNeighborY="25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E4A7220-1CE7-48DE-B511-011D284C0C55}" type="presOf" srcId="{FA32FE12-591A-4103-B625-36FD8C9C248E}" destId="{96B937B5-8183-42E3-BBA9-4389683A7D10}" srcOrd="0" destOrd="0" presId="urn:microsoft.com/office/officeart/2005/8/layout/default"/>
    <dgm:cxn modelId="{1D71BC79-0794-4C4B-A545-50D177896C5F}" type="presOf" srcId="{03E1E418-8B21-47E3-B9EC-81E2F695AD69}" destId="{017E68ED-CB78-417A-9482-9FA2599C69FD}" srcOrd="0" destOrd="0" presId="urn:microsoft.com/office/officeart/2005/8/layout/default"/>
    <dgm:cxn modelId="{32D632AB-DE8D-4655-9B53-500A97540864}" srcId="{88F09DE3-16CE-45FB-8652-24327D16AD3A}" destId="{FA32FE12-591A-4103-B625-36FD8C9C248E}" srcOrd="1" destOrd="0" parTransId="{C58CAD86-F845-48B9-9926-C48D36DE7EED}" sibTransId="{9C02A502-5BB5-4F59-B628-4B0CE2279A2B}"/>
    <dgm:cxn modelId="{72246C7B-0F1B-4A52-8B84-3C72952221A0}" type="presOf" srcId="{0A49B66D-34C9-41EC-9E83-ADD44623F1AE}" destId="{455185BE-D475-4817-8941-A9526CE09C81}" srcOrd="0" destOrd="0" presId="urn:microsoft.com/office/officeart/2005/8/layout/default"/>
    <dgm:cxn modelId="{8D7B9FBD-9809-47DE-B28C-B363A89D8B56}" type="presOf" srcId="{A7569281-EA9D-45F0-BB60-EBABCC930DDE}" destId="{402A7275-792B-495B-A035-163DC9C5FBE5}" srcOrd="0" destOrd="0" presId="urn:microsoft.com/office/officeart/2005/8/layout/default"/>
    <dgm:cxn modelId="{8877E7A9-0384-4283-BF16-4AF4AD49FA27}" srcId="{88F09DE3-16CE-45FB-8652-24327D16AD3A}" destId="{A7569281-EA9D-45F0-BB60-EBABCC930DDE}" srcOrd="4" destOrd="0" parTransId="{A3451A08-37EA-4EF5-891D-DB7721BD8C25}" sibTransId="{DD360D0C-5450-49E4-93AF-5BCF7D21FEBB}"/>
    <dgm:cxn modelId="{10D9194E-1F3A-433D-B6E8-41AA47475EA1}" srcId="{88F09DE3-16CE-45FB-8652-24327D16AD3A}" destId="{823B4083-31C6-4248-86CB-7D871B4D2D45}" srcOrd="0" destOrd="0" parTransId="{7B90238F-309A-46FB-AAF5-ABC92BC030E3}" sibTransId="{DCB5BC3E-323C-464A-80E7-A33FBCCB97F8}"/>
    <dgm:cxn modelId="{9CA2845A-D917-4678-B8DD-E2CA06288F6F}" srcId="{88F09DE3-16CE-45FB-8652-24327D16AD3A}" destId="{03E1E418-8B21-47E3-B9EC-81E2F695AD69}" srcOrd="2" destOrd="0" parTransId="{6043CA73-21D3-4626-B6E8-273D3395E7CA}" sibTransId="{BC9F3577-A16D-4E7A-BEC0-A342A27BCE15}"/>
    <dgm:cxn modelId="{989268B0-DF89-48A3-A0F2-5E815A408921}" type="presOf" srcId="{88F09DE3-16CE-45FB-8652-24327D16AD3A}" destId="{47EEF4D1-C832-403F-8DA9-F18395A243B3}" srcOrd="0" destOrd="0" presId="urn:microsoft.com/office/officeart/2005/8/layout/default"/>
    <dgm:cxn modelId="{E99F448B-C4D5-45B1-A634-092B53147E10}" srcId="{88F09DE3-16CE-45FB-8652-24327D16AD3A}" destId="{5C45269D-4E57-4CE1-88B8-10E869E867E7}" srcOrd="5" destOrd="0" parTransId="{60FF238E-06EE-4A2D-8BC3-D89022170C7D}" sibTransId="{E682170C-69D4-49F8-BC58-C402C25169B5}"/>
    <dgm:cxn modelId="{A98D39C1-1CAC-40B0-A1EC-E115B4E6FCCB}" srcId="{88F09DE3-16CE-45FB-8652-24327D16AD3A}" destId="{0A49B66D-34C9-41EC-9E83-ADD44623F1AE}" srcOrd="3" destOrd="0" parTransId="{DDDFD3E4-AFD6-473E-8CF6-FA40839D621E}" sibTransId="{6C2E295D-6812-4586-9602-8CE71E2F2FF5}"/>
    <dgm:cxn modelId="{93238683-A874-4305-9710-60CCDE14D361}" type="presOf" srcId="{823B4083-31C6-4248-86CB-7D871B4D2D45}" destId="{A9F0F67A-F38C-48E4-BCB9-14643A2C9098}" srcOrd="0" destOrd="0" presId="urn:microsoft.com/office/officeart/2005/8/layout/default"/>
    <dgm:cxn modelId="{2CFA03C0-09D3-44CF-92F6-ED0A7290B025}" type="presOf" srcId="{5C45269D-4E57-4CE1-88B8-10E869E867E7}" destId="{415DA84B-C90E-4D35-A933-56001A9DCCFB}" srcOrd="0" destOrd="0" presId="urn:microsoft.com/office/officeart/2005/8/layout/default"/>
    <dgm:cxn modelId="{0961D8DB-697D-4C2D-AC56-F02C7529BAC6}" type="presParOf" srcId="{47EEF4D1-C832-403F-8DA9-F18395A243B3}" destId="{A9F0F67A-F38C-48E4-BCB9-14643A2C9098}" srcOrd="0" destOrd="0" presId="urn:microsoft.com/office/officeart/2005/8/layout/default"/>
    <dgm:cxn modelId="{4601D106-BDA8-4DD7-9BDF-D71819218FCA}" type="presParOf" srcId="{47EEF4D1-C832-403F-8DA9-F18395A243B3}" destId="{01805BC8-78EC-4AF5-9AE4-DA1DC18BFAD2}" srcOrd="1" destOrd="0" presId="urn:microsoft.com/office/officeart/2005/8/layout/default"/>
    <dgm:cxn modelId="{33ECECFC-522A-4A0D-BF06-17CFFBCB0A86}" type="presParOf" srcId="{47EEF4D1-C832-403F-8DA9-F18395A243B3}" destId="{96B937B5-8183-42E3-BBA9-4389683A7D10}" srcOrd="2" destOrd="0" presId="urn:microsoft.com/office/officeart/2005/8/layout/default"/>
    <dgm:cxn modelId="{F965F60A-7425-4501-A4EE-7178138B1A9F}" type="presParOf" srcId="{47EEF4D1-C832-403F-8DA9-F18395A243B3}" destId="{2C455E85-66E3-44E2-8D4E-BC78C4403116}" srcOrd="3" destOrd="0" presId="urn:microsoft.com/office/officeart/2005/8/layout/default"/>
    <dgm:cxn modelId="{3B6E6844-879B-48A2-A8BC-ED55F8BABF25}" type="presParOf" srcId="{47EEF4D1-C832-403F-8DA9-F18395A243B3}" destId="{017E68ED-CB78-417A-9482-9FA2599C69FD}" srcOrd="4" destOrd="0" presId="urn:microsoft.com/office/officeart/2005/8/layout/default"/>
    <dgm:cxn modelId="{93E880AF-ECDA-48E2-A770-1B9EF6DBBBD8}" type="presParOf" srcId="{47EEF4D1-C832-403F-8DA9-F18395A243B3}" destId="{66A8565D-C640-4264-81AA-FF282A952E34}" srcOrd="5" destOrd="0" presId="urn:microsoft.com/office/officeart/2005/8/layout/default"/>
    <dgm:cxn modelId="{49CC3C36-C243-4D1A-BADA-D3BF4BBCF7B8}" type="presParOf" srcId="{47EEF4D1-C832-403F-8DA9-F18395A243B3}" destId="{455185BE-D475-4817-8941-A9526CE09C81}" srcOrd="6" destOrd="0" presId="urn:microsoft.com/office/officeart/2005/8/layout/default"/>
    <dgm:cxn modelId="{AA2C0376-233A-443C-AE74-881622CC4D3C}" type="presParOf" srcId="{47EEF4D1-C832-403F-8DA9-F18395A243B3}" destId="{3C29077F-2344-4BE6-B60A-F488A5FBD314}" srcOrd="7" destOrd="0" presId="urn:microsoft.com/office/officeart/2005/8/layout/default"/>
    <dgm:cxn modelId="{A8AC86E3-CCCC-4B0B-AA3E-EEE0B53BF501}" type="presParOf" srcId="{47EEF4D1-C832-403F-8DA9-F18395A243B3}" destId="{402A7275-792B-495B-A035-163DC9C5FBE5}" srcOrd="8" destOrd="0" presId="urn:microsoft.com/office/officeart/2005/8/layout/default"/>
    <dgm:cxn modelId="{F97965C5-DA4F-49DD-9AB1-B52F49318571}" type="presParOf" srcId="{47EEF4D1-C832-403F-8DA9-F18395A243B3}" destId="{94EEA5B3-1726-4C1B-872C-E8A74CD61ABD}" srcOrd="9" destOrd="0" presId="urn:microsoft.com/office/officeart/2005/8/layout/default"/>
    <dgm:cxn modelId="{A8E5EABF-2584-46BA-85D6-E99E812C9395}" type="presParOf" srcId="{47EEF4D1-C832-403F-8DA9-F18395A243B3}" destId="{415DA84B-C90E-4D35-A933-56001A9DCCF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F09DE3-16CE-45FB-8652-24327D16AD3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23B4083-31C6-4248-86CB-7D871B4D2D45}">
      <dgm:prSet phldrT="[Texto]" custT="1"/>
      <dgm:spPr>
        <a:solidFill>
          <a:srgbClr val="691C32"/>
        </a:solidFill>
      </dgm:spPr>
      <dgm:t>
        <a:bodyPr/>
        <a:lstStyle/>
        <a:p>
          <a:r>
            <a:rPr lang="es-MX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Respetar los derechos humanos</a:t>
          </a:r>
          <a:endParaRPr lang="es-MX" sz="1800" dirty="0"/>
        </a:p>
      </dgm:t>
    </dgm:pt>
    <dgm:pt modelId="{7B90238F-309A-46FB-AAF5-ABC92BC030E3}" type="parTrans" cxnId="{10D9194E-1F3A-433D-B6E8-41AA47475EA1}">
      <dgm:prSet/>
      <dgm:spPr/>
      <dgm:t>
        <a:bodyPr/>
        <a:lstStyle/>
        <a:p>
          <a:endParaRPr lang="es-MX"/>
        </a:p>
      </dgm:t>
    </dgm:pt>
    <dgm:pt modelId="{DCB5BC3E-323C-464A-80E7-A33FBCCB97F8}" type="sibTrans" cxnId="{10D9194E-1F3A-433D-B6E8-41AA47475EA1}">
      <dgm:prSet/>
      <dgm:spPr/>
      <dgm:t>
        <a:bodyPr/>
        <a:lstStyle/>
        <a:p>
          <a:endParaRPr lang="es-MX"/>
        </a:p>
      </dgm:t>
    </dgm:pt>
    <dgm:pt modelId="{FA32FE12-591A-4103-B625-36FD8C9C248E}">
      <dgm:prSet phldrT="[Texto]" custT="1"/>
      <dgm:spPr>
        <a:solidFill>
          <a:srgbClr val="9F2241"/>
        </a:solidFill>
      </dgm:spPr>
      <dgm:t>
        <a:bodyPr/>
        <a:lstStyle/>
        <a:p>
          <a:r>
            <a:rPr lang="es-MX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Vocación de servicio a la sociedad</a:t>
          </a:r>
          <a:endParaRPr lang="es-MX" sz="1800" dirty="0"/>
        </a:p>
      </dgm:t>
    </dgm:pt>
    <dgm:pt modelId="{C58CAD86-F845-48B9-9926-C48D36DE7EED}" type="parTrans" cxnId="{32D632AB-DE8D-4655-9B53-500A97540864}">
      <dgm:prSet/>
      <dgm:spPr/>
      <dgm:t>
        <a:bodyPr/>
        <a:lstStyle/>
        <a:p>
          <a:endParaRPr lang="es-MX"/>
        </a:p>
      </dgm:t>
    </dgm:pt>
    <dgm:pt modelId="{9C02A502-5BB5-4F59-B628-4B0CE2279A2B}" type="sibTrans" cxnId="{32D632AB-DE8D-4655-9B53-500A97540864}">
      <dgm:prSet/>
      <dgm:spPr/>
      <dgm:t>
        <a:bodyPr/>
        <a:lstStyle/>
        <a:p>
          <a:endParaRPr lang="es-MX"/>
        </a:p>
      </dgm:t>
    </dgm:pt>
    <dgm:pt modelId="{03E1E418-8B21-47E3-B9EC-81E2F695AD69}">
      <dgm:prSet phldrT="[Texto]" custT="1"/>
      <dgm:spPr>
        <a:solidFill>
          <a:srgbClr val="B38E5D"/>
        </a:solidFill>
      </dgm:spPr>
      <dgm:t>
        <a:bodyPr/>
        <a:lstStyle/>
        <a:p>
          <a:r>
            <a:rPr lang="es-MX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Evitar intereses en el desempeño objetivo</a:t>
          </a:r>
          <a:endParaRPr lang="es-MX" sz="1800" dirty="0"/>
        </a:p>
      </dgm:t>
    </dgm:pt>
    <dgm:pt modelId="{6043CA73-21D3-4626-B6E8-273D3395E7CA}" type="parTrans" cxnId="{9CA2845A-D917-4678-B8DD-E2CA06288F6F}">
      <dgm:prSet/>
      <dgm:spPr/>
      <dgm:t>
        <a:bodyPr/>
        <a:lstStyle/>
        <a:p>
          <a:endParaRPr lang="es-MX"/>
        </a:p>
      </dgm:t>
    </dgm:pt>
    <dgm:pt modelId="{BC9F3577-A16D-4E7A-BEC0-A342A27BCE15}" type="sibTrans" cxnId="{9CA2845A-D917-4678-B8DD-E2CA06288F6F}">
      <dgm:prSet/>
      <dgm:spPr/>
      <dgm:t>
        <a:bodyPr/>
        <a:lstStyle/>
        <a:p>
          <a:endParaRPr lang="es-MX"/>
        </a:p>
      </dgm:t>
    </dgm:pt>
    <dgm:pt modelId="{0A49B66D-34C9-41EC-9E83-ADD44623F1AE}">
      <dgm:prSet phldrT="[Texto]" custT="1"/>
      <dgm:spPr>
        <a:solidFill>
          <a:srgbClr val="B38E5D"/>
        </a:solidFill>
      </dgm:spPr>
      <dgm:t>
        <a:bodyPr/>
        <a:lstStyle/>
        <a:p>
          <a:r>
            <a:rPr lang="es-MX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Abstenerse de asociarse para negocio que afecte su imparcialidad</a:t>
          </a:r>
          <a:endParaRPr lang="es-MX" sz="1800" dirty="0"/>
        </a:p>
      </dgm:t>
    </dgm:pt>
    <dgm:pt modelId="{DDDFD3E4-AFD6-473E-8CF6-FA40839D621E}" type="parTrans" cxnId="{A98D39C1-1CAC-40B0-A1EC-E115B4E6FCCB}">
      <dgm:prSet/>
      <dgm:spPr/>
      <dgm:t>
        <a:bodyPr/>
        <a:lstStyle/>
        <a:p>
          <a:endParaRPr lang="es-MX"/>
        </a:p>
      </dgm:t>
    </dgm:pt>
    <dgm:pt modelId="{6C2E295D-6812-4586-9602-8CE71E2F2FF5}" type="sibTrans" cxnId="{A98D39C1-1CAC-40B0-A1EC-E115B4E6FCCB}">
      <dgm:prSet/>
      <dgm:spPr/>
      <dgm:t>
        <a:bodyPr/>
        <a:lstStyle/>
        <a:p>
          <a:endParaRPr lang="es-MX"/>
        </a:p>
      </dgm:t>
    </dgm:pt>
    <dgm:pt modelId="{A7569281-EA9D-45F0-BB60-EBABCC930DDE}">
      <dgm:prSet phldrT="[Texto]" custT="1"/>
      <dgm:spPr>
        <a:solidFill>
          <a:srgbClr val="691C32"/>
        </a:solidFill>
      </dgm:spPr>
      <dgm:t>
        <a:bodyPr/>
        <a:lstStyle/>
        <a:p>
          <a:r>
            <a:rPr lang="es-MX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Separarse de conflicto de intereses</a:t>
          </a:r>
          <a:endParaRPr lang="es-MX" sz="2000" dirty="0"/>
        </a:p>
      </dgm:t>
    </dgm:pt>
    <dgm:pt modelId="{A3451A08-37EA-4EF5-891D-DB7721BD8C25}" type="parTrans" cxnId="{8877E7A9-0384-4283-BF16-4AF4AD49FA27}">
      <dgm:prSet/>
      <dgm:spPr/>
      <dgm:t>
        <a:bodyPr/>
        <a:lstStyle/>
        <a:p>
          <a:endParaRPr lang="es-MX"/>
        </a:p>
      </dgm:t>
    </dgm:pt>
    <dgm:pt modelId="{DD360D0C-5450-49E4-93AF-5BCF7D21FEBB}" type="sibTrans" cxnId="{8877E7A9-0384-4283-BF16-4AF4AD49FA27}">
      <dgm:prSet/>
      <dgm:spPr/>
      <dgm:t>
        <a:bodyPr/>
        <a:lstStyle/>
        <a:p>
          <a:endParaRPr lang="es-MX"/>
        </a:p>
      </dgm:t>
    </dgm:pt>
    <dgm:pt modelId="{5C45269D-4E57-4CE1-88B8-10E869E867E7}">
      <dgm:prSet phldrT="[Texto]" custT="1"/>
      <dgm:spPr>
        <a:solidFill>
          <a:srgbClr val="691C32"/>
        </a:solidFill>
      </dgm:spPr>
      <dgm:t>
        <a:bodyPr/>
        <a:lstStyle/>
        <a:p>
          <a:r>
            <a:rPr lang="es-MX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Abstenerse de intervenir por personas con quienes tenga parentesco</a:t>
          </a:r>
          <a:endParaRPr lang="es-MX" sz="1600" dirty="0"/>
        </a:p>
      </dgm:t>
    </dgm:pt>
    <dgm:pt modelId="{60FF238E-06EE-4A2D-8BC3-D89022170C7D}" type="parTrans" cxnId="{E99F448B-C4D5-45B1-A634-092B53147E10}">
      <dgm:prSet/>
      <dgm:spPr/>
      <dgm:t>
        <a:bodyPr/>
        <a:lstStyle/>
        <a:p>
          <a:endParaRPr lang="es-MX"/>
        </a:p>
      </dgm:t>
    </dgm:pt>
    <dgm:pt modelId="{E682170C-69D4-49F8-BC58-C402C25169B5}" type="sibTrans" cxnId="{E99F448B-C4D5-45B1-A634-092B53147E10}">
      <dgm:prSet/>
      <dgm:spPr/>
      <dgm:t>
        <a:bodyPr/>
        <a:lstStyle/>
        <a:p>
          <a:endParaRPr lang="es-MX"/>
        </a:p>
      </dgm:t>
    </dgm:pt>
    <dgm:pt modelId="{230E47CC-AFE1-4D0A-9317-D5A72D3DF564}">
      <dgm:prSet phldrT="[Texto]" custT="1"/>
      <dgm:spPr>
        <a:solidFill>
          <a:srgbClr val="9F2241"/>
        </a:solidFill>
      </dgm:spPr>
      <dgm:t>
        <a:bodyPr/>
        <a:lstStyle/>
        <a:p>
          <a:r>
            <a:rPr lang="es-MX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Abstenerse de tratos que comprometan al Estado Mexicano</a:t>
          </a:r>
          <a:endParaRPr lang="es-MX" sz="1800" dirty="0"/>
        </a:p>
      </dgm:t>
    </dgm:pt>
    <dgm:pt modelId="{DA5CD130-FAFB-436C-A3C2-F9B3D4131927}" type="parTrans" cxnId="{F99303C0-07F8-4AA0-92D1-F333A524199C}">
      <dgm:prSet/>
      <dgm:spPr/>
      <dgm:t>
        <a:bodyPr/>
        <a:lstStyle/>
        <a:p>
          <a:endParaRPr lang="es-MX"/>
        </a:p>
      </dgm:t>
    </dgm:pt>
    <dgm:pt modelId="{6F1866D8-4BC9-4764-AD08-DAB15785B261}" type="sibTrans" cxnId="{F99303C0-07F8-4AA0-92D1-F333A524199C}">
      <dgm:prSet/>
      <dgm:spPr/>
      <dgm:t>
        <a:bodyPr/>
        <a:lstStyle/>
        <a:p>
          <a:endParaRPr lang="es-MX"/>
        </a:p>
      </dgm:t>
    </dgm:pt>
    <dgm:pt modelId="{47EEF4D1-C832-403F-8DA9-F18395A243B3}" type="pres">
      <dgm:prSet presAssocID="{88F09DE3-16CE-45FB-8652-24327D16AD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9F0F67A-F38C-48E4-BCB9-14643A2C9098}" type="pres">
      <dgm:prSet presAssocID="{823B4083-31C6-4248-86CB-7D871B4D2D45}" presName="node" presStyleLbl="node1" presStyleIdx="0" presStyleCnt="7" custLinFactNeighborX="-10020" custLinFactNeighborY="66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805BC8-78EC-4AF5-9AE4-DA1DC18BFAD2}" type="pres">
      <dgm:prSet presAssocID="{DCB5BC3E-323C-464A-80E7-A33FBCCB97F8}" presName="sibTrans" presStyleCnt="0"/>
      <dgm:spPr/>
    </dgm:pt>
    <dgm:pt modelId="{96B937B5-8183-42E3-BBA9-4389683A7D10}" type="pres">
      <dgm:prSet presAssocID="{FA32FE12-591A-4103-B625-36FD8C9C248E}" presName="node" presStyleLbl="node1" presStyleIdx="1" presStyleCnt="7" custLinFactNeighborX="-8684" custLinFactNeighborY="66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455E85-66E3-44E2-8D4E-BC78C4403116}" type="pres">
      <dgm:prSet presAssocID="{9C02A502-5BB5-4F59-B628-4B0CE2279A2B}" presName="sibTrans" presStyleCnt="0"/>
      <dgm:spPr/>
    </dgm:pt>
    <dgm:pt modelId="{017E68ED-CB78-417A-9482-9FA2599C69FD}" type="pres">
      <dgm:prSet presAssocID="{03E1E418-8B21-47E3-B9EC-81E2F695AD69}" presName="node" presStyleLbl="node1" presStyleIdx="2" presStyleCnt="7" custLinFactNeighborX="-10688" custLinFactNeighborY="66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A8565D-C640-4264-81AA-FF282A952E34}" type="pres">
      <dgm:prSet presAssocID="{BC9F3577-A16D-4E7A-BEC0-A342A27BCE15}" presName="sibTrans" presStyleCnt="0"/>
      <dgm:spPr/>
    </dgm:pt>
    <dgm:pt modelId="{455185BE-D475-4817-8941-A9526CE09C81}" type="pres">
      <dgm:prSet presAssocID="{0A49B66D-34C9-41EC-9E83-ADD44623F1AE}" presName="node" presStyleLbl="node1" presStyleIdx="3" presStyleCnt="7" custScaleX="123699" custScaleY="99289" custLinFactNeighborX="-8111" custLinFactNeighborY="-22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29077F-2344-4BE6-B60A-F488A5FBD314}" type="pres">
      <dgm:prSet presAssocID="{6C2E295D-6812-4586-9602-8CE71E2F2FF5}" presName="sibTrans" presStyleCnt="0"/>
      <dgm:spPr/>
    </dgm:pt>
    <dgm:pt modelId="{402A7275-792B-495B-A035-163DC9C5FBE5}" type="pres">
      <dgm:prSet presAssocID="{A7569281-EA9D-45F0-BB60-EBABCC930DDE}" presName="node" presStyleLbl="node1" presStyleIdx="4" presStyleCnt="7" custScaleX="119963" custLinFactNeighborX="-6012" custLinFactNeighborY="-22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EEA5B3-1726-4C1B-872C-E8A74CD61ABD}" type="pres">
      <dgm:prSet presAssocID="{DD360D0C-5450-49E4-93AF-5BCF7D21FEBB}" presName="sibTrans" presStyleCnt="0"/>
      <dgm:spPr/>
    </dgm:pt>
    <dgm:pt modelId="{415DA84B-C90E-4D35-A933-56001A9DCCFB}" type="pres">
      <dgm:prSet presAssocID="{5C45269D-4E57-4CE1-88B8-10E869E867E7}" presName="node" presStyleLbl="node1" presStyleIdx="5" presStyleCnt="7" custScaleX="149918" custLinFactNeighborX="-7510" custLinFactNeighborY="-74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594825-D98C-4774-AA44-79007AFCA85D}" type="pres">
      <dgm:prSet presAssocID="{E682170C-69D4-49F8-BC58-C402C25169B5}" presName="sibTrans" presStyleCnt="0"/>
      <dgm:spPr/>
    </dgm:pt>
    <dgm:pt modelId="{6498154F-37B5-4C93-830D-BCAA01D680AA}" type="pres">
      <dgm:prSet presAssocID="{230E47CC-AFE1-4D0A-9317-D5A72D3DF564}" presName="node" presStyleLbl="node1" presStyleIdx="6" presStyleCnt="7" custScaleX="145753" custLinFactNeighborX="-7022" custLinFactNeighborY="-87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CA2845A-D917-4678-B8DD-E2CA06288F6F}" srcId="{88F09DE3-16CE-45FB-8652-24327D16AD3A}" destId="{03E1E418-8B21-47E3-B9EC-81E2F695AD69}" srcOrd="2" destOrd="0" parTransId="{6043CA73-21D3-4626-B6E8-273D3395E7CA}" sibTransId="{BC9F3577-A16D-4E7A-BEC0-A342A27BCE15}"/>
    <dgm:cxn modelId="{1D71BC79-0794-4C4B-A545-50D177896C5F}" type="presOf" srcId="{03E1E418-8B21-47E3-B9EC-81E2F695AD69}" destId="{017E68ED-CB78-417A-9482-9FA2599C69FD}" srcOrd="0" destOrd="0" presId="urn:microsoft.com/office/officeart/2005/8/layout/default"/>
    <dgm:cxn modelId="{8D7B9FBD-9809-47DE-B28C-B363A89D8B56}" type="presOf" srcId="{A7569281-EA9D-45F0-BB60-EBABCC930DDE}" destId="{402A7275-792B-495B-A035-163DC9C5FBE5}" srcOrd="0" destOrd="0" presId="urn:microsoft.com/office/officeart/2005/8/layout/default"/>
    <dgm:cxn modelId="{32D632AB-DE8D-4655-9B53-500A97540864}" srcId="{88F09DE3-16CE-45FB-8652-24327D16AD3A}" destId="{FA32FE12-591A-4103-B625-36FD8C9C248E}" srcOrd="1" destOrd="0" parTransId="{C58CAD86-F845-48B9-9926-C48D36DE7EED}" sibTransId="{9C02A502-5BB5-4F59-B628-4B0CE2279A2B}"/>
    <dgm:cxn modelId="{2CFA03C0-09D3-44CF-92F6-ED0A7290B025}" type="presOf" srcId="{5C45269D-4E57-4CE1-88B8-10E869E867E7}" destId="{415DA84B-C90E-4D35-A933-56001A9DCCFB}" srcOrd="0" destOrd="0" presId="urn:microsoft.com/office/officeart/2005/8/layout/default"/>
    <dgm:cxn modelId="{E99F448B-C4D5-45B1-A634-092B53147E10}" srcId="{88F09DE3-16CE-45FB-8652-24327D16AD3A}" destId="{5C45269D-4E57-4CE1-88B8-10E869E867E7}" srcOrd="5" destOrd="0" parTransId="{60FF238E-06EE-4A2D-8BC3-D89022170C7D}" sibTransId="{E682170C-69D4-49F8-BC58-C402C25169B5}"/>
    <dgm:cxn modelId="{A98D39C1-1CAC-40B0-A1EC-E115B4E6FCCB}" srcId="{88F09DE3-16CE-45FB-8652-24327D16AD3A}" destId="{0A49B66D-34C9-41EC-9E83-ADD44623F1AE}" srcOrd="3" destOrd="0" parTransId="{DDDFD3E4-AFD6-473E-8CF6-FA40839D621E}" sibTransId="{6C2E295D-6812-4586-9602-8CE71E2F2FF5}"/>
    <dgm:cxn modelId="{989268B0-DF89-48A3-A0F2-5E815A408921}" type="presOf" srcId="{88F09DE3-16CE-45FB-8652-24327D16AD3A}" destId="{47EEF4D1-C832-403F-8DA9-F18395A243B3}" srcOrd="0" destOrd="0" presId="urn:microsoft.com/office/officeart/2005/8/layout/default"/>
    <dgm:cxn modelId="{F99303C0-07F8-4AA0-92D1-F333A524199C}" srcId="{88F09DE3-16CE-45FB-8652-24327D16AD3A}" destId="{230E47CC-AFE1-4D0A-9317-D5A72D3DF564}" srcOrd="6" destOrd="0" parTransId="{DA5CD130-FAFB-436C-A3C2-F9B3D4131927}" sibTransId="{6F1866D8-4BC9-4764-AD08-DAB15785B261}"/>
    <dgm:cxn modelId="{93238683-A874-4305-9710-60CCDE14D361}" type="presOf" srcId="{823B4083-31C6-4248-86CB-7D871B4D2D45}" destId="{A9F0F67A-F38C-48E4-BCB9-14643A2C9098}" srcOrd="0" destOrd="0" presId="urn:microsoft.com/office/officeart/2005/8/layout/default"/>
    <dgm:cxn modelId="{6E4A7220-1CE7-48DE-B511-011D284C0C55}" type="presOf" srcId="{FA32FE12-591A-4103-B625-36FD8C9C248E}" destId="{96B937B5-8183-42E3-BBA9-4389683A7D10}" srcOrd="0" destOrd="0" presId="urn:microsoft.com/office/officeart/2005/8/layout/default"/>
    <dgm:cxn modelId="{AE97C8EC-F6B2-4DD8-9B59-3BDF5C672B6C}" type="presOf" srcId="{230E47CC-AFE1-4D0A-9317-D5A72D3DF564}" destId="{6498154F-37B5-4C93-830D-BCAA01D680AA}" srcOrd="0" destOrd="0" presId="urn:microsoft.com/office/officeart/2005/8/layout/default"/>
    <dgm:cxn modelId="{10D9194E-1F3A-433D-B6E8-41AA47475EA1}" srcId="{88F09DE3-16CE-45FB-8652-24327D16AD3A}" destId="{823B4083-31C6-4248-86CB-7D871B4D2D45}" srcOrd="0" destOrd="0" parTransId="{7B90238F-309A-46FB-AAF5-ABC92BC030E3}" sibTransId="{DCB5BC3E-323C-464A-80E7-A33FBCCB97F8}"/>
    <dgm:cxn modelId="{8877E7A9-0384-4283-BF16-4AF4AD49FA27}" srcId="{88F09DE3-16CE-45FB-8652-24327D16AD3A}" destId="{A7569281-EA9D-45F0-BB60-EBABCC930DDE}" srcOrd="4" destOrd="0" parTransId="{A3451A08-37EA-4EF5-891D-DB7721BD8C25}" sibTransId="{DD360D0C-5450-49E4-93AF-5BCF7D21FEBB}"/>
    <dgm:cxn modelId="{72246C7B-0F1B-4A52-8B84-3C72952221A0}" type="presOf" srcId="{0A49B66D-34C9-41EC-9E83-ADD44623F1AE}" destId="{455185BE-D475-4817-8941-A9526CE09C81}" srcOrd="0" destOrd="0" presId="urn:microsoft.com/office/officeart/2005/8/layout/default"/>
    <dgm:cxn modelId="{0961D8DB-697D-4C2D-AC56-F02C7529BAC6}" type="presParOf" srcId="{47EEF4D1-C832-403F-8DA9-F18395A243B3}" destId="{A9F0F67A-F38C-48E4-BCB9-14643A2C9098}" srcOrd="0" destOrd="0" presId="urn:microsoft.com/office/officeart/2005/8/layout/default"/>
    <dgm:cxn modelId="{4601D106-BDA8-4DD7-9BDF-D71819218FCA}" type="presParOf" srcId="{47EEF4D1-C832-403F-8DA9-F18395A243B3}" destId="{01805BC8-78EC-4AF5-9AE4-DA1DC18BFAD2}" srcOrd="1" destOrd="0" presId="urn:microsoft.com/office/officeart/2005/8/layout/default"/>
    <dgm:cxn modelId="{33ECECFC-522A-4A0D-BF06-17CFFBCB0A86}" type="presParOf" srcId="{47EEF4D1-C832-403F-8DA9-F18395A243B3}" destId="{96B937B5-8183-42E3-BBA9-4389683A7D10}" srcOrd="2" destOrd="0" presId="urn:microsoft.com/office/officeart/2005/8/layout/default"/>
    <dgm:cxn modelId="{F965F60A-7425-4501-A4EE-7178138B1A9F}" type="presParOf" srcId="{47EEF4D1-C832-403F-8DA9-F18395A243B3}" destId="{2C455E85-66E3-44E2-8D4E-BC78C4403116}" srcOrd="3" destOrd="0" presId="urn:microsoft.com/office/officeart/2005/8/layout/default"/>
    <dgm:cxn modelId="{3B6E6844-879B-48A2-A8BC-ED55F8BABF25}" type="presParOf" srcId="{47EEF4D1-C832-403F-8DA9-F18395A243B3}" destId="{017E68ED-CB78-417A-9482-9FA2599C69FD}" srcOrd="4" destOrd="0" presId="urn:microsoft.com/office/officeart/2005/8/layout/default"/>
    <dgm:cxn modelId="{93E880AF-ECDA-48E2-A770-1B9EF6DBBBD8}" type="presParOf" srcId="{47EEF4D1-C832-403F-8DA9-F18395A243B3}" destId="{66A8565D-C640-4264-81AA-FF282A952E34}" srcOrd="5" destOrd="0" presId="urn:microsoft.com/office/officeart/2005/8/layout/default"/>
    <dgm:cxn modelId="{49CC3C36-C243-4D1A-BADA-D3BF4BBCF7B8}" type="presParOf" srcId="{47EEF4D1-C832-403F-8DA9-F18395A243B3}" destId="{455185BE-D475-4817-8941-A9526CE09C81}" srcOrd="6" destOrd="0" presId="urn:microsoft.com/office/officeart/2005/8/layout/default"/>
    <dgm:cxn modelId="{AA2C0376-233A-443C-AE74-881622CC4D3C}" type="presParOf" srcId="{47EEF4D1-C832-403F-8DA9-F18395A243B3}" destId="{3C29077F-2344-4BE6-B60A-F488A5FBD314}" srcOrd="7" destOrd="0" presId="urn:microsoft.com/office/officeart/2005/8/layout/default"/>
    <dgm:cxn modelId="{A8AC86E3-CCCC-4B0B-AA3E-EEE0B53BF501}" type="presParOf" srcId="{47EEF4D1-C832-403F-8DA9-F18395A243B3}" destId="{402A7275-792B-495B-A035-163DC9C5FBE5}" srcOrd="8" destOrd="0" presId="urn:microsoft.com/office/officeart/2005/8/layout/default"/>
    <dgm:cxn modelId="{F97965C5-DA4F-49DD-9AB1-B52F49318571}" type="presParOf" srcId="{47EEF4D1-C832-403F-8DA9-F18395A243B3}" destId="{94EEA5B3-1726-4C1B-872C-E8A74CD61ABD}" srcOrd="9" destOrd="0" presId="urn:microsoft.com/office/officeart/2005/8/layout/default"/>
    <dgm:cxn modelId="{A8E5EABF-2584-46BA-85D6-E99E812C9395}" type="presParOf" srcId="{47EEF4D1-C832-403F-8DA9-F18395A243B3}" destId="{415DA84B-C90E-4D35-A933-56001A9DCCFB}" srcOrd="10" destOrd="0" presId="urn:microsoft.com/office/officeart/2005/8/layout/default"/>
    <dgm:cxn modelId="{7BF06C02-E41F-4C89-AF94-0B992EC2917B}" type="presParOf" srcId="{47EEF4D1-C832-403F-8DA9-F18395A243B3}" destId="{6B594825-D98C-4774-AA44-79007AFCA85D}" srcOrd="11" destOrd="0" presId="urn:microsoft.com/office/officeart/2005/8/layout/default"/>
    <dgm:cxn modelId="{3566B839-9D85-4812-8960-07E2A9F638BD}" type="presParOf" srcId="{47EEF4D1-C832-403F-8DA9-F18395A243B3}" destId="{6498154F-37B5-4C93-830D-BCAA01D680A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CC33E6-7F80-4463-9D10-480A8398F774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F520B00-87C9-4335-A6AE-2194F7634512}">
      <dgm:prSet custT="1"/>
      <dgm:spPr>
        <a:solidFill>
          <a:srgbClr val="691C32"/>
        </a:solidFill>
      </dgm:spPr>
      <dgm:t>
        <a:bodyPr/>
        <a:lstStyle/>
        <a:p>
          <a:pPr algn="ctr"/>
          <a:r>
            <a:rPr lang="es-MX" sz="1600" dirty="0">
              <a:solidFill>
                <a:schemeClr val="bg1"/>
              </a:solidFill>
              <a:latin typeface="Montserrat" panose="00000500000000000000" pitchFamily="2" charset="0"/>
            </a:rPr>
            <a:t>Reforma Constitucional en materia anticorrupción</a:t>
          </a:r>
        </a:p>
        <a:p>
          <a:pPr algn="ctr"/>
          <a:endParaRPr lang="es-MX" sz="1600" dirty="0">
            <a:latin typeface="Montserrat" panose="00000500000000000000" pitchFamily="2" charset="0"/>
          </a:endParaRPr>
        </a:p>
        <a:p>
          <a:pPr algn="l"/>
          <a:endParaRPr lang="es-MX" sz="1600" dirty="0">
            <a:solidFill>
              <a:prstClr val="white"/>
            </a:solidFill>
            <a:latin typeface="Montserrat" panose="00000500000000000000" pitchFamily="2" charset="0"/>
            <a:ea typeface="+mn-ea"/>
            <a:cs typeface="+mn-cs"/>
          </a:endParaRPr>
        </a:p>
        <a:p>
          <a:pPr algn="l"/>
          <a:endParaRPr lang="es-MX" sz="1600" dirty="0">
            <a:solidFill>
              <a:prstClr val="white"/>
            </a:solidFill>
            <a:latin typeface="Montserrat" panose="00000500000000000000" pitchFamily="2" charset="0"/>
            <a:ea typeface="+mn-ea"/>
            <a:cs typeface="+mn-cs"/>
          </a:endParaRPr>
        </a:p>
        <a:p>
          <a:pPr algn="l"/>
          <a:endParaRPr lang="es-MX" sz="1600" dirty="0">
            <a:solidFill>
              <a:prstClr val="white"/>
            </a:solidFill>
            <a:latin typeface="Montserrat" panose="00000500000000000000" pitchFamily="2" charset="0"/>
            <a:ea typeface="+mn-ea"/>
            <a:cs typeface="+mn-cs"/>
          </a:endParaRPr>
        </a:p>
        <a:p>
          <a:pPr algn="l"/>
          <a:r>
            <a:rPr lang="es-MX" sz="1600" dirty="0">
              <a:solidFill>
                <a:prstClr val="white"/>
              </a:solidFill>
              <a:latin typeface="Montserrat" panose="00000500000000000000" pitchFamily="2" charset="0"/>
              <a:ea typeface="+mn-ea"/>
              <a:cs typeface="+mn-cs"/>
            </a:rPr>
            <a:t>Artículos 22, 28, 41, 73, 74, 76, 79, 104, 108, 109, 113, 114, 116 y 122 CPEUM</a:t>
          </a:r>
          <a:endParaRPr lang="es-MX" sz="1600" dirty="0"/>
        </a:p>
      </dgm:t>
    </dgm:pt>
    <dgm:pt modelId="{25DEC0E9-8527-4D13-8924-40308B9A9EE7}" type="parTrans" cxnId="{485B5E22-E2FD-452F-8F45-684238827716}">
      <dgm:prSet/>
      <dgm:spPr/>
      <dgm:t>
        <a:bodyPr/>
        <a:lstStyle/>
        <a:p>
          <a:endParaRPr lang="es-MX"/>
        </a:p>
      </dgm:t>
    </dgm:pt>
    <dgm:pt modelId="{17A7E914-8D7C-4DDD-87C8-D6E60137431A}" type="sibTrans" cxnId="{485B5E22-E2FD-452F-8F45-684238827716}">
      <dgm:prSet/>
      <dgm:spPr/>
      <dgm:t>
        <a:bodyPr/>
        <a:lstStyle/>
        <a:p>
          <a:endParaRPr lang="es-MX"/>
        </a:p>
      </dgm:t>
    </dgm:pt>
    <dgm:pt modelId="{C6F90533-8B78-445D-BD3B-9530A25C33EE}">
      <dgm:prSet custT="1"/>
      <dgm:spPr>
        <a:solidFill>
          <a:srgbClr val="B38E5D"/>
        </a:solidFill>
      </dgm:spPr>
      <dgm:t>
        <a:bodyPr/>
        <a:lstStyle/>
        <a:p>
          <a:pPr marL="82550" indent="-82550" algn="just">
            <a:buFont typeface="Arial" panose="020B0604020202020204" pitchFamily="34" charset="0"/>
            <a:buChar char="•"/>
          </a:pPr>
          <a:r>
            <a:rPr lang="es-MX" sz="1600" dirty="0">
              <a:solidFill>
                <a:schemeClr val="bg1"/>
              </a:solidFill>
              <a:latin typeface="Montserrat" panose="00000500000000000000" pitchFamily="2" charset="0"/>
              <a:ea typeface="+mn-ea"/>
              <a:cs typeface="+mn-cs"/>
            </a:rPr>
            <a:t>- Ley General del Sistema   Nacional Anticorrupción</a:t>
          </a:r>
        </a:p>
        <a:p>
          <a:pPr marL="82550" indent="-82550" algn="just">
            <a:buFont typeface="Arial" panose="020B0604020202020204" pitchFamily="34" charset="0"/>
            <a:buChar char="•"/>
          </a:pPr>
          <a:r>
            <a:rPr lang="es-MX" sz="1600" dirty="0">
              <a:solidFill>
                <a:schemeClr val="bg1"/>
              </a:solidFill>
              <a:latin typeface="Montserrat" panose="00000500000000000000" pitchFamily="2" charset="0"/>
              <a:ea typeface="+mn-ea"/>
              <a:cs typeface="+mn-cs"/>
            </a:rPr>
            <a:t>- Ley General de Responsabilidades Administrativas</a:t>
          </a:r>
        </a:p>
        <a:p>
          <a:pPr marL="82550" indent="-82550" algn="just">
            <a:buFont typeface="Arial" panose="020B0604020202020204" pitchFamily="34" charset="0"/>
            <a:buChar char="•"/>
          </a:pPr>
          <a:r>
            <a:rPr lang="es-MX" sz="1600" dirty="0">
              <a:solidFill>
                <a:schemeClr val="bg1"/>
              </a:solidFill>
              <a:latin typeface="Montserrat" panose="00000500000000000000" pitchFamily="2" charset="0"/>
            </a:rPr>
            <a:t>- Ley Orgánica del Tribunal Federal de Justicia Administrativa</a:t>
          </a:r>
        </a:p>
        <a:p>
          <a:pPr marL="82550" indent="-82550" algn="just">
            <a:buFont typeface="Arial" panose="020B0604020202020204" pitchFamily="34" charset="0"/>
            <a:buChar char="•"/>
          </a:pPr>
          <a:r>
            <a:rPr lang="es-MX" sz="1600" dirty="0">
              <a:solidFill>
                <a:schemeClr val="bg1"/>
              </a:solidFill>
              <a:latin typeface="Montserrat" panose="00000500000000000000" pitchFamily="2" charset="0"/>
            </a:rPr>
            <a:t>- Ley de Fiscalización y Rendición de Cuentas de la Federación</a:t>
          </a:r>
        </a:p>
        <a:p>
          <a:pPr marL="82550" indent="-82550" algn="just">
            <a:buFont typeface="Arial" panose="020B0604020202020204" pitchFamily="34" charset="0"/>
            <a:buChar char="•"/>
          </a:pPr>
          <a:r>
            <a:rPr lang="es-MX" sz="1600" dirty="0">
              <a:solidFill>
                <a:schemeClr val="bg1"/>
              </a:solidFill>
              <a:latin typeface="Montserrat" panose="00000500000000000000" pitchFamily="2" charset="0"/>
            </a:rPr>
            <a:t>- Ley Orgánica de la Administración Pública Federal</a:t>
          </a:r>
        </a:p>
        <a:p>
          <a:pPr marL="82550" indent="-82550" algn="just">
            <a:buFont typeface="Arial" panose="020B0604020202020204" pitchFamily="34" charset="0"/>
            <a:buChar char="•"/>
          </a:pPr>
          <a:r>
            <a:rPr lang="es-MX" sz="1600" dirty="0">
              <a:solidFill>
                <a:schemeClr val="bg1"/>
              </a:solidFill>
              <a:latin typeface="Montserrat" panose="00000500000000000000" pitchFamily="2" charset="0"/>
            </a:rPr>
            <a:t>- Ley Orgánica de la Procuraduría General de la República</a:t>
          </a:r>
        </a:p>
        <a:p>
          <a:pPr marL="82550" indent="-82550" algn="just">
            <a:buFont typeface="Arial" panose="020B0604020202020204" pitchFamily="34" charset="0"/>
            <a:buChar char="•"/>
          </a:pPr>
          <a:r>
            <a:rPr lang="es-MX" sz="1600" dirty="0">
              <a:solidFill>
                <a:schemeClr val="bg1"/>
              </a:solidFill>
              <a:latin typeface="Montserrat" panose="00000500000000000000" pitchFamily="2" charset="0"/>
            </a:rPr>
            <a:t>- Código Penal Federal</a:t>
          </a:r>
          <a:endParaRPr lang="es-MX" sz="1600" dirty="0">
            <a:solidFill>
              <a:schemeClr val="bg1"/>
            </a:solidFill>
          </a:endParaRPr>
        </a:p>
      </dgm:t>
    </dgm:pt>
    <dgm:pt modelId="{53EA1BD2-957E-4A1D-895C-A65DA17C5645}" type="parTrans" cxnId="{FE7381E4-2351-4295-AB68-3089BF208D1A}">
      <dgm:prSet/>
      <dgm:spPr/>
      <dgm:t>
        <a:bodyPr/>
        <a:lstStyle/>
        <a:p>
          <a:endParaRPr lang="es-MX"/>
        </a:p>
      </dgm:t>
    </dgm:pt>
    <dgm:pt modelId="{0172315C-0294-4714-B5DB-A3BC508FAAF7}" type="sibTrans" cxnId="{FE7381E4-2351-4295-AB68-3089BF208D1A}">
      <dgm:prSet/>
      <dgm:spPr/>
      <dgm:t>
        <a:bodyPr/>
        <a:lstStyle/>
        <a:p>
          <a:endParaRPr lang="es-MX"/>
        </a:p>
      </dgm:t>
    </dgm:pt>
    <dgm:pt modelId="{CB6D1884-C585-4E51-8E01-43AAE95132D8}" type="pres">
      <dgm:prSet presAssocID="{F6CC33E6-7F80-4463-9D10-480A8398F774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CE788DE-8BA6-4F75-BF00-EB0B78EAE2E6}" type="pres">
      <dgm:prSet presAssocID="{F6CC33E6-7F80-4463-9D10-480A8398F774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038E18-AB00-4E11-B538-4A48EF75EF87}" type="pres">
      <dgm:prSet presAssocID="{F6CC33E6-7F80-4463-9D10-480A8398F774}" presName="LeftNode" presStyleLbl="bgImgPlace1" presStyleIdx="0" presStyleCnt="2" custScaleX="143818" custScaleY="137210" custLinFactNeighborX="-6187" custLinFactNeighborY="-1592">
        <dgm:presLayoutVars>
          <dgm:chMax val="2"/>
          <dgm:chPref val="2"/>
        </dgm:presLayoutVars>
      </dgm:prSet>
      <dgm:spPr/>
      <dgm:t>
        <a:bodyPr/>
        <a:lstStyle/>
        <a:p>
          <a:endParaRPr lang="es-ES"/>
        </a:p>
      </dgm:t>
    </dgm:pt>
    <dgm:pt modelId="{02031BF3-2158-45C7-8688-CEBCCD5384A9}" type="pres">
      <dgm:prSet presAssocID="{F6CC33E6-7F80-4463-9D10-480A8398F774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812D81-4490-4835-9F24-0E9B39F13D9F}" type="pres">
      <dgm:prSet presAssocID="{F6CC33E6-7F80-4463-9D10-480A8398F774}" presName="RightNode" presStyleLbl="bgImgPlace1" presStyleIdx="1" presStyleCnt="2" custScaleX="143818" custScaleY="137210" custLinFactNeighborX="46215" custLinFactNeighborY="-238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2697FC0-53C5-423B-A342-307B9EFB63EC}" type="pres">
      <dgm:prSet presAssocID="{F6CC33E6-7F80-4463-9D10-480A8398F774}" presName="TopArrow" presStyleLbl="node1" presStyleIdx="0" presStyleCnt="2" custScaleX="82192" custScaleY="64780" custLinFactNeighborX="10588" custLinFactNeighborY="-40483"/>
      <dgm:spPr>
        <a:solidFill>
          <a:srgbClr val="9F2237"/>
        </a:solidFill>
      </dgm:spPr>
    </dgm:pt>
    <dgm:pt modelId="{A250D0B1-AC1B-411A-8E55-1BE5D0C2D909}" type="pres">
      <dgm:prSet presAssocID="{F6CC33E6-7F80-4463-9D10-480A8398F774}" presName="BottomArrow" presStyleLbl="node1" presStyleIdx="1" presStyleCnt="2" custScaleX="77212" custScaleY="58018" custLinFactNeighborX="11837" custLinFactNeighborY="33625"/>
      <dgm:spPr>
        <a:solidFill>
          <a:srgbClr val="9F2237"/>
        </a:solidFill>
      </dgm:spPr>
    </dgm:pt>
  </dgm:ptLst>
  <dgm:cxnLst>
    <dgm:cxn modelId="{9F78C797-7E36-4C39-B3EB-B278483BDC3D}" type="presOf" srcId="{F6CC33E6-7F80-4463-9D10-480A8398F774}" destId="{CB6D1884-C585-4E51-8E01-43AAE95132D8}" srcOrd="0" destOrd="0" presId="urn:microsoft.com/office/officeart/2009/layout/ReverseList"/>
    <dgm:cxn modelId="{485B5E22-E2FD-452F-8F45-684238827716}" srcId="{F6CC33E6-7F80-4463-9D10-480A8398F774}" destId="{9F520B00-87C9-4335-A6AE-2194F7634512}" srcOrd="0" destOrd="0" parTransId="{25DEC0E9-8527-4D13-8924-40308B9A9EE7}" sibTransId="{17A7E914-8D7C-4DDD-87C8-D6E60137431A}"/>
    <dgm:cxn modelId="{54BF1FB9-94E1-423A-90D7-8D4AFF3551DC}" type="presOf" srcId="{9F520B00-87C9-4335-A6AE-2194F7634512}" destId="{4CE788DE-8BA6-4F75-BF00-EB0B78EAE2E6}" srcOrd="0" destOrd="0" presId="urn:microsoft.com/office/officeart/2009/layout/ReverseList"/>
    <dgm:cxn modelId="{632F193E-C2E8-4ABB-936C-C1DF1B233B1B}" type="presOf" srcId="{C6F90533-8B78-445D-BD3B-9530A25C33EE}" destId="{74812D81-4490-4835-9F24-0E9B39F13D9F}" srcOrd="1" destOrd="0" presId="urn:microsoft.com/office/officeart/2009/layout/ReverseList"/>
    <dgm:cxn modelId="{94C09621-7531-427B-AE08-1D4A0B649825}" type="presOf" srcId="{C6F90533-8B78-445D-BD3B-9530A25C33EE}" destId="{02031BF3-2158-45C7-8688-CEBCCD5384A9}" srcOrd="0" destOrd="0" presId="urn:microsoft.com/office/officeart/2009/layout/ReverseList"/>
    <dgm:cxn modelId="{3DF6F574-3BC4-48D5-A597-B0C8AF1403AE}" type="presOf" srcId="{9F520B00-87C9-4335-A6AE-2194F7634512}" destId="{7D038E18-AB00-4E11-B538-4A48EF75EF87}" srcOrd="1" destOrd="0" presId="urn:microsoft.com/office/officeart/2009/layout/ReverseList"/>
    <dgm:cxn modelId="{FE7381E4-2351-4295-AB68-3089BF208D1A}" srcId="{F6CC33E6-7F80-4463-9D10-480A8398F774}" destId="{C6F90533-8B78-445D-BD3B-9530A25C33EE}" srcOrd="1" destOrd="0" parTransId="{53EA1BD2-957E-4A1D-895C-A65DA17C5645}" sibTransId="{0172315C-0294-4714-B5DB-A3BC508FAAF7}"/>
    <dgm:cxn modelId="{931F5EA6-8E32-4A5A-B79C-A5E8058526C0}" type="presParOf" srcId="{CB6D1884-C585-4E51-8E01-43AAE95132D8}" destId="{4CE788DE-8BA6-4F75-BF00-EB0B78EAE2E6}" srcOrd="0" destOrd="0" presId="urn:microsoft.com/office/officeart/2009/layout/ReverseList"/>
    <dgm:cxn modelId="{7C6FBC42-8E86-4003-804F-281DE754509B}" type="presParOf" srcId="{CB6D1884-C585-4E51-8E01-43AAE95132D8}" destId="{7D038E18-AB00-4E11-B538-4A48EF75EF87}" srcOrd="1" destOrd="0" presId="urn:microsoft.com/office/officeart/2009/layout/ReverseList"/>
    <dgm:cxn modelId="{B034B5D6-7201-456D-966C-AE5FC55FE366}" type="presParOf" srcId="{CB6D1884-C585-4E51-8E01-43AAE95132D8}" destId="{02031BF3-2158-45C7-8688-CEBCCD5384A9}" srcOrd="2" destOrd="0" presId="urn:microsoft.com/office/officeart/2009/layout/ReverseList"/>
    <dgm:cxn modelId="{DCE68DC6-A36D-4008-88BE-85B9277EFB19}" type="presParOf" srcId="{CB6D1884-C585-4E51-8E01-43AAE95132D8}" destId="{74812D81-4490-4835-9F24-0E9B39F13D9F}" srcOrd="3" destOrd="0" presId="urn:microsoft.com/office/officeart/2009/layout/ReverseList"/>
    <dgm:cxn modelId="{19890FC7-E3F1-4E1F-89C8-E2382F5F3004}" type="presParOf" srcId="{CB6D1884-C585-4E51-8E01-43AAE95132D8}" destId="{E2697FC0-53C5-423B-A342-307B9EFB63EC}" srcOrd="4" destOrd="0" presId="urn:microsoft.com/office/officeart/2009/layout/ReverseList"/>
    <dgm:cxn modelId="{CD8FA2C6-B0F0-4C74-B450-73685D9FACD8}" type="presParOf" srcId="{CB6D1884-C585-4E51-8E01-43AAE95132D8}" destId="{A250D0B1-AC1B-411A-8E55-1BE5D0C2D909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84BEA8-E75B-4A52-A532-7996C6E4C51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0C176A4-5A3B-4C26-AFB5-6F4AD3A77056}">
      <dgm:prSet phldrT="[Texto]" custT="1"/>
      <dgm:spPr>
        <a:solidFill>
          <a:srgbClr val="691C32"/>
        </a:solidFill>
      </dgm:spPr>
      <dgm:t>
        <a:bodyPr/>
        <a:lstStyle/>
        <a:p>
          <a:r>
            <a:rPr lang="es-MX" sz="1400" b="1" dirty="0" smtClean="0">
              <a:latin typeface="Montserrat SemiBold" panose="00000700000000000000" pitchFamily="2" charset="0"/>
            </a:rPr>
            <a:t>S</a:t>
          </a:r>
          <a:r>
            <a:rPr lang="es-MX" sz="1400" dirty="0" smtClean="0">
              <a:latin typeface="Montserrat SemiBold" panose="00000700000000000000" pitchFamily="2" charset="0"/>
            </a:rPr>
            <a:t>e </a:t>
          </a:r>
          <a:r>
            <a:rPr lang="es-MX" sz="1400" dirty="0">
              <a:latin typeface="Montserrat SemiBold" panose="00000700000000000000" pitchFamily="2" charset="0"/>
            </a:rPr>
            <a:t>da a conocer la </a:t>
          </a:r>
          <a:r>
            <a:rPr lang="es-MX" sz="1400" b="1" dirty="0">
              <a:latin typeface="Montserrat SemiBold" panose="00000700000000000000" pitchFamily="2" charset="0"/>
            </a:rPr>
            <a:t>obligación</a:t>
          </a:r>
          <a:r>
            <a:rPr lang="es-MX" sz="1400" dirty="0">
              <a:latin typeface="Montserrat SemiBold" panose="00000700000000000000" pitchFamily="2" charset="0"/>
            </a:rPr>
            <a:t> de presentar las declaraciones de situación patrimonial y de intereses</a:t>
          </a:r>
        </a:p>
      </dgm:t>
    </dgm:pt>
    <dgm:pt modelId="{F16E63E6-2819-4D85-9443-982C05FE0180}" type="parTrans" cxnId="{EE4E0941-6B9C-4861-A3F2-7D2832533C80}">
      <dgm:prSet/>
      <dgm:spPr/>
      <dgm:t>
        <a:bodyPr/>
        <a:lstStyle/>
        <a:p>
          <a:endParaRPr lang="es-MX"/>
        </a:p>
      </dgm:t>
    </dgm:pt>
    <dgm:pt modelId="{FDE112AC-DAD4-4DD1-A0E6-4058AF583FAA}" type="sibTrans" cxnId="{EE4E0941-6B9C-4861-A3F2-7D2832533C80}">
      <dgm:prSet/>
      <dgm:spPr>
        <a:solidFill>
          <a:srgbClr val="D4C19C"/>
        </a:solidFill>
      </dgm:spPr>
      <dgm:t>
        <a:bodyPr/>
        <a:lstStyle/>
        <a:p>
          <a:endParaRPr lang="es-MX"/>
        </a:p>
      </dgm:t>
    </dgm:pt>
    <dgm:pt modelId="{72E3D2E3-235D-471E-AB8D-D24CCFB57D40}">
      <dgm:prSet phldrT="[Texto]" custT="1"/>
      <dgm:spPr>
        <a:solidFill>
          <a:srgbClr val="9F2241"/>
        </a:solidFill>
      </dgm:spPr>
      <dgm:t>
        <a:bodyPr/>
        <a:lstStyle/>
        <a:p>
          <a:r>
            <a:rPr lang="es-MX" sz="1400" dirty="0" smtClean="0">
              <a:latin typeface="Montserrat SemiBold" panose="00000700000000000000" pitchFamily="2" charset="0"/>
            </a:rPr>
            <a:t>Se </a:t>
          </a:r>
          <a:r>
            <a:rPr lang="es-MX" sz="1400" dirty="0">
              <a:latin typeface="Montserrat SemiBold" panose="00000700000000000000" pitchFamily="2" charset="0"/>
            </a:rPr>
            <a:t>emite el formato de declaraciones de situación patrimonial y de </a:t>
          </a:r>
          <a:r>
            <a:rPr lang="es-MX" sz="1400" dirty="0" smtClean="0">
              <a:latin typeface="Montserrat SemiBold" panose="00000700000000000000" pitchFamily="2" charset="0"/>
            </a:rPr>
            <a:t>intereses</a:t>
          </a:r>
          <a:endParaRPr lang="es-MX" sz="1400" dirty="0">
            <a:latin typeface="Montserrat SemiBold" panose="00000700000000000000" pitchFamily="2" charset="0"/>
          </a:endParaRPr>
        </a:p>
      </dgm:t>
    </dgm:pt>
    <dgm:pt modelId="{00E0582B-069F-43BE-8271-9928138852EE}" type="parTrans" cxnId="{8F9DCAB8-6E6F-4351-B48F-429B2072E4E9}">
      <dgm:prSet/>
      <dgm:spPr/>
      <dgm:t>
        <a:bodyPr/>
        <a:lstStyle/>
        <a:p>
          <a:endParaRPr lang="es-MX"/>
        </a:p>
      </dgm:t>
    </dgm:pt>
    <dgm:pt modelId="{1A09E5AD-740E-4973-B457-9EFE3294E974}" type="sibTrans" cxnId="{8F9DCAB8-6E6F-4351-B48F-429B2072E4E9}">
      <dgm:prSet/>
      <dgm:spPr>
        <a:solidFill>
          <a:srgbClr val="D4C19C"/>
        </a:solidFill>
      </dgm:spPr>
      <dgm:t>
        <a:bodyPr/>
        <a:lstStyle/>
        <a:p>
          <a:endParaRPr lang="es-MX"/>
        </a:p>
      </dgm:t>
    </dgm:pt>
    <dgm:pt modelId="{8D143876-0FC3-45B2-88B4-CD54E77AC0F6}">
      <dgm:prSet phldrT="[Texto]" custT="1"/>
      <dgm:spPr>
        <a:solidFill>
          <a:srgbClr val="B38E5D"/>
        </a:solidFill>
      </dgm:spPr>
      <dgm:t>
        <a:bodyPr/>
        <a:lstStyle/>
        <a:p>
          <a:r>
            <a:rPr lang="es-MX" sz="1500" dirty="0">
              <a:latin typeface="Montserrat SemiBold" panose="00000700000000000000" pitchFamily="2" charset="0"/>
            </a:rPr>
            <a:t> </a:t>
          </a:r>
          <a:r>
            <a:rPr lang="es-MX" sz="1400" dirty="0" smtClean="0">
              <a:latin typeface="Montserrat SemiBold" panose="00000700000000000000" pitchFamily="2" charset="0"/>
            </a:rPr>
            <a:t>Se </a:t>
          </a:r>
          <a:r>
            <a:rPr lang="es-ES" sz="1400" dirty="0" smtClean="0">
              <a:latin typeface="Montserrat SemiBold" panose="00000700000000000000" pitchFamily="2" charset="0"/>
            </a:rPr>
            <a:t>modifica el formato,</a:t>
          </a:r>
          <a:r>
            <a:rPr lang="es-MX" sz="1400" dirty="0" smtClean="0">
              <a:latin typeface="Montserrat SemiBold" panose="00000700000000000000" pitchFamily="2" charset="0"/>
            </a:rPr>
            <a:t> normas e instructivo de llenado y presentación</a:t>
          </a:r>
          <a:endParaRPr lang="es-MX" sz="1400" dirty="0">
            <a:latin typeface="Montserrat SemiBold" panose="00000700000000000000" pitchFamily="2" charset="0"/>
          </a:endParaRPr>
        </a:p>
      </dgm:t>
    </dgm:pt>
    <dgm:pt modelId="{A3CC9A1A-28BD-46E5-A2B8-729CE5414355}" type="parTrans" cxnId="{740CFA47-9D75-4DC9-9778-C137E517650D}">
      <dgm:prSet/>
      <dgm:spPr/>
      <dgm:t>
        <a:bodyPr/>
        <a:lstStyle/>
        <a:p>
          <a:endParaRPr lang="es-MX"/>
        </a:p>
      </dgm:t>
    </dgm:pt>
    <dgm:pt modelId="{C626A0FB-5D47-4EC9-A4DE-0570E0666F84}" type="sibTrans" cxnId="{740CFA47-9D75-4DC9-9778-C137E517650D}">
      <dgm:prSet/>
      <dgm:spPr>
        <a:solidFill>
          <a:srgbClr val="D4C19C"/>
        </a:solidFill>
      </dgm:spPr>
      <dgm:t>
        <a:bodyPr/>
        <a:lstStyle/>
        <a:p>
          <a:endParaRPr lang="es-MX"/>
        </a:p>
      </dgm:t>
    </dgm:pt>
    <dgm:pt modelId="{108E0BED-0A30-4E08-AB0B-ABCC08A35F92}">
      <dgm:prSet phldrT="[Texto]" custT="1"/>
      <dgm:spPr>
        <a:solidFill>
          <a:srgbClr val="D4C19C"/>
        </a:solidFill>
      </dgm:spPr>
      <dgm:t>
        <a:bodyPr/>
        <a:lstStyle/>
        <a:p>
          <a:r>
            <a:rPr lang="es-MX" sz="1400" dirty="0" smtClean="0">
              <a:latin typeface="Montserrat SemiBold" panose="00000700000000000000" pitchFamily="2" charset="0"/>
            </a:rPr>
            <a:t>Modifica los anexos primero y segundo</a:t>
          </a:r>
          <a:endParaRPr lang="es-MX" sz="1400" dirty="0">
            <a:latin typeface="Montserrat SemiBold" panose="00000700000000000000" pitchFamily="2" charset="0"/>
          </a:endParaRPr>
        </a:p>
      </dgm:t>
    </dgm:pt>
    <dgm:pt modelId="{EE768C4C-510B-4BD0-8252-F7D8BDDCBF25}" type="parTrans" cxnId="{EDEFBAE4-70AD-4069-8801-89660F1429A3}">
      <dgm:prSet/>
      <dgm:spPr/>
      <dgm:t>
        <a:bodyPr/>
        <a:lstStyle/>
        <a:p>
          <a:endParaRPr lang="es-MX"/>
        </a:p>
      </dgm:t>
    </dgm:pt>
    <dgm:pt modelId="{96D59874-BF36-4C93-A90D-09EC533B8AA4}" type="sibTrans" cxnId="{EDEFBAE4-70AD-4069-8801-89660F1429A3}">
      <dgm:prSet/>
      <dgm:spPr/>
      <dgm:t>
        <a:bodyPr/>
        <a:lstStyle/>
        <a:p>
          <a:endParaRPr lang="es-MX"/>
        </a:p>
      </dgm:t>
    </dgm:pt>
    <dgm:pt modelId="{29949ABC-B50E-46A5-A7FD-1C3C6F7086B4}" type="pres">
      <dgm:prSet presAssocID="{3484BEA8-E75B-4A52-A532-7996C6E4C516}" presName="Name0" presStyleCnt="0">
        <dgm:presLayoutVars>
          <dgm:dir/>
          <dgm:resizeHandles val="exact"/>
        </dgm:presLayoutVars>
      </dgm:prSet>
      <dgm:spPr/>
    </dgm:pt>
    <dgm:pt modelId="{9150AA21-3CCA-4470-8350-D4D5179AE947}" type="pres">
      <dgm:prSet presAssocID="{A0C176A4-5A3B-4C26-AFB5-6F4AD3A77056}" presName="node" presStyleLbl="node1" presStyleIdx="0" presStyleCnt="4" custScaleX="1179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89E381-5917-4CE3-8333-69DECF505019}" type="pres">
      <dgm:prSet presAssocID="{FDE112AC-DAD4-4DD1-A0E6-4058AF583FAA}" presName="sibTrans" presStyleLbl="sibTrans2D1" presStyleIdx="0" presStyleCnt="3"/>
      <dgm:spPr/>
      <dgm:t>
        <a:bodyPr/>
        <a:lstStyle/>
        <a:p>
          <a:endParaRPr lang="es-ES"/>
        </a:p>
      </dgm:t>
    </dgm:pt>
    <dgm:pt modelId="{985AC21C-8D33-4B1F-9880-4BD7E7DECA8B}" type="pres">
      <dgm:prSet presAssocID="{FDE112AC-DAD4-4DD1-A0E6-4058AF583FAA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5CBF3AA6-A662-4A80-B5C3-17296AF4F5B4}" type="pres">
      <dgm:prSet presAssocID="{72E3D2E3-235D-471E-AB8D-D24CCFB57D40}" presName="node" presStyleLbl="node1" presStyleIdx="1" presStyleCnt="4" custScaleX="113705" custLinFactNeighborX="65" custLinFactNeighborY="-4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27FEE0-C17E-4B1B-A882-E68B09C1FA1D}" type="pres">
      <dgm:prSet presAssocID="{1A09E5AD-740E-4973-B457-9EFE3294E974}" presName="sibTrans" presStyleLbl="sibTrans2D1" presStyleIdx="1" presStyleCnt="3"/>
      <dgm:spPr/>
      <dgm:t>
        <a:bodyPr/>
        <a:lstStyle/>
        <a:p>
          <a:endParaRPr lang="es-ES"/>
        </a:p>
      </dgm:t>
    </dgm:pt>
    <dgm:pt modelId="{8059235E-FC7D-4706-838F-01AFF49334EE}" type="pres">
      <dgm:prSet presAssocID="{1A09E5AD-740E-4973-B457-9EFE3294E974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346E5D9C-F010-4863-810F-4F1A7997F2E4}" type="pres">
      <dgm:prSet presAssocID="{8D143876-0FC3-45B2-88B4-CD54E77AC0F6}" presName="node" presStyleLbl="node1" presStyleIdx="2" presStyleCnt="4" custScaleX="111227" custLinFactNeighborX="6252" custLinFactNeighborY="-19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756E33-C51E-4053-88E1-E2B4E152E8E4}" type="pres">
      <dgm:prSet presAssocID="{C626A0FB-5D47-4EC9-A4DE-0570E0666F84}" presName="sibTrans" presStyleLbl="sibTrans2D1" presStyleIdx="2" presStyleCnt="3"/>
      <dgm:spPr/>
      <dgm:t>
        <a:bodyPr/>
        <a:lstStyle/>
        <a:p>
          <a:endParaRPr lang="es-ES"/>
        </a:p>
      </dgm:t>
    </dgm:pt>
    <dgm:pt modelId="{29697593-E6F7-4B05-A21A-850511D720AA}" type="pres">
      <dgm:prSet presAssocID="{C626A0FB-5D47-4EC9-A4DE-0570E0666F84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ECDE6946-40FD-4C50-9B23-1DB39E013ECB}" type="pres">
      <dgm:prSet presAssocID="{108E0BED-0A30-4E08-AB0B-ABCC08A35F92}" presName="node" presStyleLbl="node1" presStyleIdx="3" presStyleCnt="4" custScaleX="108658" custLinFactNeighborY="-19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412C1A9-3064-4BC2-8643-30F8179ADE43}" type="presOf" srcId="{FDE112AC-DAD4-4DD1-A0E6-4058AF583FAA}" destId="{985AC21C-8D33-4B1F-9880-4BD7E7DECA8B}" srcOrd="1" destOrd="0" presId="urn:microsoft.com/office/officeart/2005/8/layout/process1"/>
    <dgm:cxn modelId="{AC984C3D-26DE-415D-8C18-289EC24CAC48}" type="presOf" srcId="{8D143876-0FC3-45B2-88B4-CD54E77AC0F6}" destId="{346E5D9C-F010-4863-810F-4F1A7997F2E4}" srcOrd="0" destOrd="0" presId="urn:microsoft.com/office/officeart/2005/8/layout/process1"/>
    <dgm:cxn modelId="{EE4E0941-6B9C-4861-A3F2-7D2832533C80}" srcId="{3484BEA8-E75B-4A52-A532-7996C6E4C516}" destId="{A0C176A4-5A3B-4C26-AFB5-6F4AD3A77056}" srcOrd="0" destOrd="0" parTransId="{F16E63E6-2819-4D85-9443-982C05FE0180}" sibTransId="{FDE112AC-DAD4-4DD1-A0E6-4058AF583FAA}"/>
    <dgm:cxn modelId="{8D3728AE-7A67-4ABF-BF3E-A507C1BDA259}" type="presOf" srcId="{1A09E5AD-740E-4973-B457-9EFE3294E974}" destId="{8059235E-FC7D-4706-838F-01AFF49334EE}" srcOrd="1" destOrd="0" presId="urn:microsoft.com/office/officeart/2005/8/layout/process1"/>
    <dgm:cxn modelId="{EDFC29F4-7257-442D-876E-11A8045B9A4E}" type="presOf" srcId="{3484BEA8-E75B-4A52-A532-7996C6E4C516}" destId="{29949ABC-B50E-46A5-A7FD-1C3C6F7086B4}" srcOrd="0" destOrd="0" presId="urn:microsoft.com/office/officeart/2005/8/layout/process1"/>
    <dgm:cxn modelId="{79135EB9-29B9-4FFA-B937-815C2A6CB214}" type="presOf" srcId="{108E0BED-0A30-4E08-AB0B-ABCC08A35F92}" destId="{ECDE6946-40FD-4C50-9B23-1DB39E013ECB}" srcOrd="0" destOrd="0" presId="urn:microsoft.com/office/officeart/2005/8/layout/process1"/>
    <dgm:cxn modelId="{A6A18A41-2D60-41B2-89CE-B81756CDF5D9}" type="presOf" srcId="{FDE112AC-DAD4-4DD1-A0E6-4058AF583FAA}" destId="{3989E381-5917-4CE3-8333-69DECF505019}" srcOrd="0" destOrd="0" presId="urn:microsoft.com/office/officeart/2005/8/layout/process1"/>
    <dgm:cxn modelId="{3E4648F9-A520-43D9-8D2C-4802A7AEDACC}" type="presOf" srcId="{1A09E5AD-740E-4973-B457-9EFE3294E974}" destId="{3727FEE0-C17E-4B1B-A882-E68B09C1FA1D}" srcOrd="0" destOrd="0" presId="urn:microsoft.com/office/officeart/2005/8/layout/process1"/>
    <dgm:cxn modelId="{DFB7F815-48E4-4FAB-A77B-4FF50DA03D93}" type="presOf" srcId="{A0C176A4-5A3B-4C26-AFB5-6F4AD3A77056}" destId="{9150AA21-3CCA-4470-8350-D4D5179AE947}" srcOrd="0" destOrd="0" presId="urn:microsoft.com/office/officeart/2005/8/layout/process1"/>
    <dgm:cxn modelId="{740CFA47-9D75-4DC9-9778-C137E517650D}" srcId="{3484BEA8-E75B-4A52-A532-7996C6E4C516}" destId="{8D143876-0FC3-45B2-88B4-CD54E77AC0F6}" srcOrd="2" destOrd="0" parTransId="{A3CC9A1A-28BD-46E5-A2B8-729CE5414355}" sibTransId="{C626A0FB-5D47-4EC9-A4DE-0570E0666F84}"/>
    <dgm:cxn modelId="{F7DF8BB6-8736-401E-9935-BF7911E52EE5}" type="presOf" srcId="{72E3D2E3-235D-471E-AB8D-D24CCFB57D40}" destId="{5CBF3AA6-A662-4A80-B5C3-17296AF4F5B4}" srcOrd="0" destOrd="0" presId="urn:microsoft.com/office/officeart/2005/8/layout/process1"/>
    <dgm:cxn modelId="{EDEFBAE4-70AD-4069-8801-89660F1429A3}" srcId="{3484BEA8-E75B-4A52-A532-7996C6E4C516}" destId="{108E0BED-0A30-4E08-AB0B-ABCC08A35F92}" srcOrd="3" destOrd="0" parTransId="{EE768C4C-510B-4BD0-8252-F7D8BDDCBF25}" sibTransId="{96D59874-BF36-4C93-A90D-09EC533B8AA4}"/>
    <dgm:cxn modelId="{5B8F7FBA-5094-4320-9A92-58214179EF27}" type="presOf" srcId="{C626A0FB-5D47-4EC9-A4DE-0570E0666F84}" destId="{29697593-E6F7-4B05-A21A-850511D720AA}" srcOrd="1" destOrd="0" presId="urn:microsoft.com/office/officeart/2005/8/layout/process1"/>
    <dgm:cxn modelId="{CE16D833-CF97-47C5-9ABF-476EE90EA48D}" type="presOf" srcId="{C626A0FB-5D47-4EC9-A4DE-0570E0666F84}" destId="{CB756E33-C51E-4053-88E1-E2B4E152E8E4}" srcOrd="0" destOrd="0" presId="urn:microsoft.com/office/officeart/2005/8/layout/process1"/>
    <dgm:cxn modelId="{8F9DCAB8-6E6F-4351-B48F-429B2072E4E9}" srcId="{3484BEA8-E75B-4A52-A532-7996C6E4C516}" destId="{72E3D2E3-235D-471E-AB8D-D24CCFB57D40}" srcOrd="1" destOrd="0" parTransId="{00E0582B-069F-43BE-8271-9928138852EE}" sibTransId="{1A09E5AD-740E-4973-B457-9EFE3294E974}"/>
    <dgm:cxn modelId="{54DF1C2E-12D8-4B7E-BD5E-044B4993595A}" type="presParOf" srcId="{29949ABC-B50E-46A5-A7FD-1C3C6F7086B4}" destId="{9150AA21-3CCA-4470-8350-D4D5179AE947}" srcOrd="0" destOrd="0" presId="urn:microsoft.com/office/officeart/2005/8/layout/process1"/>
    <dgm:cxn modelId="{68029B81-F938-4793-BBBC-45B426A52DA2}" type="presParOf" srcId="{29949ABC-B50E-46A5-A7FD-1C3C6F7086B4}" destId="{3989E381-5917-4CE3-8333-69DECF505019}" srcOrd="1" destOrd="0" presId="urn:microsoft.com/office/officeart/2005/8/layout/process1"/>
    <dgm:cxn modelId="{916AD904-C318-41A3-9400-D9D344739986}" type="presParOf" srcId="{3989E381-5917-4CE3-8333-69DECF505019}" destId="{985AC21C-8D33-4B1F-9880-4BD7E7DECA8B}" srcOrd="0" destOrd="0" presId="urn:microsoft.com/office/officeart/2005/8/layout/process1"/>
    <dgm:cxn modelId="{20F0A6E4-2487-4937-8E23-F67ED0290CA1}" type="presParOf" srcId="{29949ABC-B50E-46A5-A7FD-1C3C6F7086B4}" destId="{5CBF3AA6-A662-4A80-B5C3-17296AF4F5B4}" srcOrd="2" destOrd="0" presId="urn:microsoft.com/office/officeart/2005/8/layout/process1"/>
    <dgm:cxn modelId="{0E9F3BE3-8D22-4CA2-8C0B-1EBFCB56AB68}" type="presParOf" srcId="{29949ABC-B50E-46A5-A7FD-1C3C6F7086B4}" destId="{3727FEE0-C17E-4B1B-A882-E68B09C1FA1D}" srcOrd="3" destOrd="0" presId="urn:microsoft.com/office/officeart/2005/8/layout/process1"/>
    <dgm:cxn modelId="{7D2283D2-D85E-4682-8953-E216D9A3F12B}" type="presParOf" srcId="{3727FEE0-C17E-4B1B-A882-E68B09C1FA1D}" destId="{8059235E-FC7D-4706-838F-01AFF49334EE}" srcOrd="0" destOrd="0" presId="urn:microsoft.com/office/officeart/2005/8/layout/process1"/>
    <dgm:cxn modelId="{F26309BD-C2F9-41B0-BB4D-DB74905A4E0A}" type="presParOf" srcId="{29949ABC-B50E-46A5-A7FD-1C3C6F7086B4}" destId="{346E5D9C-F010-4863-810F-4F1A7997F2E4}" srcOrd="4" destOrd="0" presId="urn:microsoft.com/office/officeart/2005/8/layout/process1"/>
    <dgm:cxn modelId="{9826B703-8261-49D6-B11A-EE6CA4C5734D}" type="presParOf" srcId="{29949ABC-B50E-46A5-A7FD-1C3C6F7086B4}" destId="{CB756E33-C51E-4053-88E1-E2B4E152E8E4}" srcOrd="5" destOrd="0" presId="urn:microsoft.com/office/officeart/2005/8/layout/process1"/>
    <dgm:cxn modelId="{24F1700A-43F8-47AE-8C95-16A7377F49D7}" type="presParOf" srcId="{CB756E33-C51E-4053-88E1-E2B4E152E8E4}" destId="{29697593-E6F7-4B05-A21A-850511D720AA}" srcOrd="0" destOrd="0" presId="urn:microsoft.com/office/officeart/2005/8/layout/process1"/>
    <dgm:cxn modelId="{112D58D8-BE9E-4580-BF40-28D1FF14D358}" type="presParOf" srcId="{29949ABC-B50E-46A5-A7FD-1C3C6F7086B4}" destId="{ECDE6946-40FD-4C50-9B23-1DB39E013EC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F83FA5-2C3A-41E4-93BD-DC18AC40C345}" type="doc">
      <dgm:prSet loTypeId="urn:microsoft.com/office/officeart/2005/8/layout/cycle7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E8199E8-5017-4192-B92C-6CC8506D982B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6262F"/>
        </a:solidFill>
      </dgm:spPr>
      <dgm:t>
        <a:bodyPr/>
        <a:lstStyle/>
        <a:p>
          <a:r>
            <a:rPr lang="es-ES" sz="24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0"/>
            </a:rPr>
            <a:t>OBJETO</a:t>
          </a:r>
          <a:endParaRPr lang="es-ES" sz="3200" b="1" spc="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 Black" panose="00000A00000000000000" pitchFamily="2" charset="0"/>
          </a:endParaRPr>
        </a:p>
      </dgm:t>
    </dgm:pt>
    <dgm:pt modelId="{58AD9F6F-5B44-48E4-BF9A-45F3E0E338C2}" type="parTrans" cxnId="{F594BA66-3A49-4D7A-B3D8-6F73C7815CCC}">
      <dgm:prSet/>
      <dgm:spPr/>
      <dgm:t>
        <a:bodyPr/>
        <a:lstStyle/>
        <a:p>
          <a:endParaRPr lang="es-ES"/>
        </a:p>
      </dgm:t>
    </dgm:pt>
    <dgm:pt modelId="{9C64187A-64C7-4835-A238-C41F6B89B30F}" type="sibTrans" cxnId="{F594BA66-3A49-4D7A-B3D8-6F73C7815CCC}">
      <dgm:prSet/>
      <dgm:spPr>
        <a:noFill/>
        <a:ln>
          <a:noFill/>
        </a:ln>
      </dgm:spPr>
      <dgm:t>
        <a:bodyPr/>
        <a:lstStyle/>
        <a:p>
          <a:endParaRPr lang="es-ES"/>
        </a:p>
      </dgm:t>
    </dgm:pt>
    <dgm:pt modelId="{FCFE4676-5F51-4972-86F9-982833495D1A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noFill/>
        <a:ln w="57150" cap="flat" cmpd="sng" algn="ctr">
          <a:solidFill>
            <a:srgbClr val="9F2237"/>
          </a:solidFill>
          <a:prstDash val="solid"/>
          <a:round/>
          <a:headEnd type="none" w="med" len="med"/>
          <a:tailEnd type="none" w="med" len="med"/>
        </a:ln>
      </dgm:spPr>
      <dgm:t>
        <a:bodyPr spcFirstLastPara="0" vert="horz" wrap="square" lIns="68580" tIns="68580" rIns="68580" bIns="68580" numCol="1" spcCol="1270" anchor="ctr" anchorCtr="0"/>
        <a:lstStyle/>
        <a:p>
          <a:r>
            <a:rPr lang="es-ES" sz="1800" b="1" kern="1200" dirty="0">
              <a:solidFill>
                <a:prstClr val="black"/>
              </a:solidFill>
              <a:latin typeface="Montserrat SemiBold" panose="00000700000000000000" pitchFamily="2" charset="0"/>
              <a:ea typeface="+mn-ea"/>
              <a:cs typeface="+mn-cs"/>
            </a:rPr>
            <a:t>Prevención</a:t>
          </a:r>
          <a:r>
            <a:rPr lang="es-ES" sz="1800" b="1" kern="1200" dirty="0">
              <a:solidFill>
                <a:schemeClr val="tx1"/>
              </a:solidFill>
              <a:latin typeface="Montserrat SemiBold" panose="00000700000000000000" pitchFamily="2" charset="0"/>
            </a:rPr>
            <a:t>, control, detección, sanción y disuasión de hechos de corrupción</a:t>
          </a:r>
        </a:p>
      </dgm:t>
    </dgm:pt>
    <dgm:pt modelId="{1A50F771-677F-4EEF-B711-C3B1DAC58621}" type="parTrans" cxnId="{5899D572-2623-48FE-82A4-5487192894DD}">
      <dgm:prSet/>
      <dgm:spPr/>
      <dgm:t>
        <a:bodyPr/>
        <a:lstStyle/>
        <a:p>
          <a:endParaRPr lang="es-ES"/>
        </a:p>
      </dgm:t>
    </dgm:pt>
    <dgm:pt modelId="{B7CDB7AD-DE5A-4AA7-9B9F-FEC5E0F4D2C8}" type="sibTrans" cxnId="{5899D572-2623-48FE-82A4-5487192894DD}">
      <dgm:prSet/>
      <dgm:spPr>
        <a:solidFill>
          <a:srgbClr val="B38E5D"/>
        </a:solidFill>
        <a:ln w="28575">
          <a:solidFill>
            <a:srgbClr val="800B16"/>
          </a:solidFill>
        </a:ln>
      </dgm:spPr>
      <dgm:t>
        <a:bodyPr/>
        <a:lstStyle/>
        <a:p>
          <a:endParaRPr lang="es-ES">
            <a:solidFill>
              <a:srgbClr val="C00000"/>
            </a:solidFill>
          </a:endParaRPr>
        </a:p>
      </dgm:t>
    </dgm:pt>
    <dgm:pt modelId="{033B6BBA-B128-4B80-A821-292E3930D0A5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noFill/>
        <a:ln w="57150" cap="flat" cmpd="sng" algn="ctr">
          <a:solidFill>
            <a:srgbClr val="9F2237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s-ES" sz="1800" b="1" dirty="0">
              <a:solidFill>
                <a:schemeClr val="tx1"/>
              </a:solidFill>
              <a:latin typeface="Montserrat SemiBold" panose="00000700000000000000" pitchFamily="2" charset="0"/>
            </a:rPr>
            <a:t>Instrumento de rendición de cuentas</a:t>
          </a:r>
        </a:p>
      </dgm:t>
    </dgm:pt>
    <dgm:pt modelId="{27C8C7AD-645D-4022-9278-AFDD0AA9015E}" type="parTrans" cxnId="{CE3EBE40-F467-4727-AFC1-8FCE0ACAEEDF}">
      <dgm:prSet/>
      <dgm:spPr/>
      <dgm:t>
        <a:bodyPr/>
        <a:lstStyle/>
        <a:p>
          <a:endParaRPr lang="es-ES"/>
        </a:p>
      </dgm:t>
    </dgm:pt>
    <dgm:pt modelId="{AAB20EA4-E9F0-4645-B491-DA0BD775C587}" type="sibTrans" cxnId="{CE3EBE40-F467-4727-AFC1-8FCE0ACAEEDF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endParaRPr lang="es-ES"/>
        </a:p>
      </dgm:t>
    </dgm:pt>
    <dgm:pt modelId="{0788A03E-1970-49CB-8A5D-D311C66F27D9}" type="pres">
      <dgm:prSet presAssocID="{5BF83FA5-2C3A-41E4-93BD-DC18AC40C3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A0DBB52-995F-4CC3-90EB-3D1E92F5C51A}" type="pres">
      <dgm:prSet presAssocID="{BE8199E8-5017-4192-B92C-6CC8506D982B}" presName="node" presStyleLbl="node1" presStyleIdx="0" presStyleCnt="3" custRadScaleRad="56672" custRadScaleInc="74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5F61C7-79BE-4796-9297-913ACE0CD14C}" type="pres">
      <dgm:prSet presAssocID="{9C64187A-64C7-4835-A238-C41F6B89B30F}" presName="sibTrans" presStyleLbl="sibTrans2D1" presStyleIdx="0" presStyleCnt="3" custLinFactNeighborX="-9266" custLinFactNeighborY="-2559"/>
      <dgm:spPr/>
      <dgm:t>
        <a:bodyPr/>
        <a:lstStyle/>
        <a:p>
          <a:endParaRPr lang="es-ES"/>
        </a:p>
      </dgm:t>
    </dgm:pt>
    <dgm:pt modelId="{D658BE42-640E-4A9F-9822-511FE36EECB4}" type="pres">
      <dgm:prSet presAssocID="{9C64187A-64C7-4835-A238-C41F6B89B30F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5B18A10D-A9DE-4C08-AE6C-4A9727DC83D2}" type="pres">
      <dgm:prSet presAssocID="{FCFE4676-5F51-4972-86F9-982833495D1A}" presName="node" presStyleLbl="node1" presStyleIdx="1" presStyleCnt="3" custScaleX="121722" custScaleY="99698" custRadScaleRad="107623" custRadScaleInc="-22233">
        <dgm:presLayoutVars>
          <dgm:bulletEnabled val="1"/>
        </dgm:presLayoutVars>
      </dgm:prSet>
      <dgm:spPr>
        <a:xfrm>
          <a:off x="4233832" y="3573992"/>
          <a:ext cx="2498480" cy="124924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B2A53734-D50C-4244-A77D-0DBE6C536392}" type="pres">
      <dgm:prSet presAssocID="{B7CDB7AD-DE5A-4AA7-9B9F-FEC5E0F4D2C8}" presName="sibTrans" presStyleLbl="sibTrans2D1" presStyleIdx="1" presStyleCnt="3" custScaleX="148132"/>
      <dgm:spPr/>
      <dgm:t>
        <a:bodyPr/>
        <a:lstStyle/>
        <a:p>
          <a:endParaRPr lang="es-ES"/>
        </a:p>
      </dgm:t>
    </dgm:pt>
    <dgm:pt modelId="{9BBBCC12-81FE-4B40-B519-C4BC162BBE02}" type="pres">
      <dgm:prSet presAssocID="{B7CDB7AD-DE5A-4AA7-9B9F-FEC5E0F4D2C8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32B37AD0-1C6D-49B0-903C-18DCE8E4CAE6}" type="pres">
      <dgm:prSet presAssocID="{033B6BBA-B128-4B80-A821-292E3930D0A5}" presName="node" presStyleLbl="node1" presStyleIdx="2" presStyleCnt="3" custScaleX="120206" custRadScaleRad="144723" custRadScaleInc="286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D2170F-8542-4C1F-B1EE-AF4C1F2EBB3E}" type="pres">
      <dgm:prSet presAssocID="{AAB20EA4-E9F0-4645-B491-DA0BD775C58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541EEBF8-112E-4917-A713-539CE68D8B77}" type="pres">
      <dgm:prSet presAssocID="{AAB20EA4-E9F0-4645-B491-DA0BD775C587}" presName="connectorText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1D34AC99-2BC6-404D-88E0-4B1385A04AE1}" type="presOf" srcId="{9C64187A-64C7-4835-A238-C41F6B89B30F}" destId="{D658BE42-640E-4A9F-9822-511FE36EECB4}" srcOrd="1" destOrd="0" presId="urn:microsoft.com/office/officeart/2005/8/layout/cycle7"/>
    <dgm:cxn modelId="{CE3EBE40-F467-4727-AFC1-8FCE0ACAEEDF}" srcId="{5BF83FA5-2C3A-41E4-93BD-DC18AC40C345}" destId="{033B6BBA-B128-4B80-A821-292E3930D0A5}" srcOrd="2" destOrd="0" parTransId="{27C8C7AD-645D-4022-9278-AFDD0AA9015E}" sibTransId="{AAB20EA4-E9F0-4645-B491-DA0BD775C587}"/>
    <dgm:cxn modelId="{E359F367-26C8-48A0-B5F9-98177E74EB0D}" type="presOf" srcId="{5BF83FA5-2C3A-41E4-93BD-DC18AC40C345}" destId="{0788A03E-1970-49CB-8A5D-D311C66F27D9}" srcOrd="0" destOrd="0" presId="urn:microsoft.com/office/officeart/2005/8/layout/cycle7"/>
    <dgm:cxn modelId="{FE14161A-EA82-4EC0-8DBB-1ADBCF7F8FE4}" type="presOf" srcId="{BE8199E8-5017-4192-B92C-6CC8506D982B}" destId="{AA0DBB52-995F-4CC3-90EB-3D1E92F5C51A}" srcOrd="0" destOrd="0" presId="urn:microsoft.com/office/officeart/2005/8/layout/cycle7"/>
    <dgm:cxn modelId="{C353C5D5-EABD-4624-96FC-804790A6BE15}" type="presOf" srcId="{B7CDB7AD-DE5A-4AA7-9B9F-FEC5E0F4D2C8}" destId="{B2A53734-D50C-4244-A77D-0DBE6C536392}" srcOrd="0" destOrd="0" presId="urn:microsoft.com/office/officeart/2005/8/layout/cycle7"/>
    <dgm:cxn modelId="{E973C3D5-52ED-47F1-B3AF-E184292134D0}" type="presOf" srcId="{9C64187A-64C7-4835-A238-C41F6B89B30F}" destId="{575F61C7-79BE-4796-9297-913ACE0CD14C}" srcOrd="0" destOrd="0" presId="urn:microsoft.com/office/officeart/2005/8/layout/cycle7"/>
    <dgm:cxn modelId="{E2DB67A0-BD03-48A9-BDA8-C0D2160F96E8}" type="presOf" srcId="{FCFE4676-5F51-4972-86F9-982833495D1A}" destId="{5B18A10D-A9DE-4C08-AE6C-4A9727DC83D2}" srcOrd="0" destOrd="0" presId="urn:microsoft.com/office/officeart/2005/8/layout/cycle7"/>
    <dgm:cxn modelId="{CD629810-35FF-4F0E-BE1C-5206CB71905F}" type="presOf" srcId="{033B6BBA-B128-4B80-A821-292E3930D0A5}" destId="{32B37AD0-1C6D-49B0-903C-18DCE8E4CAE6}" srcOrd="0" destOrd="0" presId="urn:microsoft.com/office/officeart/2005/8/layout/cycle7"/>
    <dgm:cxn modelId="{07A8784A-4FF6-4426-9E2A-2D403BA45DE9}" type="presOf" srcId="{AAB20EA4-E9F0-4645-B491-DA0BD775C587}" destId="{541EEBF8-112E-4917-A713-539CE68D8B77}" srcOrd="1" destOrd="0" presId="urn:microsoft.com/office/officeart/2005/8/layout/cycle7"/>
    <dgm:cxn modelId="{58DDFC00-708D-4374-ACAB-4FA3EE7F7856}" type="presOf" srcId="{AAB20EA4-E9F0-4645-B491-DA0BD775C587}" destId="{E5D2170F-8542-4C1F-B1EE-AF4C1F2EBB3E}" srcOrd="0" destOrd="0" presId="urn:microsoft.com/office/officeart/2005/8/layout/cycle7"/>
    <dgm:cxn modelId="{5899D572-2623-48FE-82A4-5487192894DD}" srcId="{5BF83FA5-2C3A-41E4-93BD-DC18AC40C345}" destId="{FCFE4676-5F51-4972-86F9-982833495D1A}" srcOrd="1" destOrd="0" parTransId="{1A50F771-677F-4EEF-B711-C3B1DAC58621}" sibTransId="{B7CDB7AD-DE5A-4AA7-9B9F-FEC5E0F4D2C8}"/>
    <dgm:cxn modelId="{48A3C7B2-AC1C-4425-9161-2F46D8DE6CD9}" type="presOf" srcId="{B7CDB7AD-DE5A-4AA7-9B9F-FEC5E0F4D2C8}" destId="{9BBBCC12-81FE-4B40-B519-C4BC162BBE02}" srcOrd="1" destOrd="0" presId="urn:microsoft.com/office/officeart/2005/8/layout/cycle7"/>
    <dgm:cxn modelId="{F594BA66-3A49-4D7A-B3D8-6F73C7815CCC}" srcId="{5BF83FA5-2C3A-41E4-93BD-DC18AC40C345}" destId="{BE8199E8-5017-4192-B92C-6CC8506D982B}" srcOrd="0" destOrd="0" parTransId="{58AD9F6F-5B44-48E4-BF9A-45F3E0E338C2}" sibTransId="{9C64187A-64C7-4835-A238-C41F6B89B30F}"/>
    <dgm:cxn modelId="{0D62632A-DCF5-4EF4-863A-0EF8C3A8CE4A}" type="presParOf" srcId="{0788A03E-1970-49CB-8A5D-D311C66F27D9}" destId="{AA0DBB52-995F-4CC3-90EB-3D1E92F5C51A}" srcOrd="0" destOrd="0" presId="urn:microsoft.com/office/officeart/2005/8/layout/cycle7"/>
    <dgm:cxn modelId="{858C7CDA-9F5E-4F6A-AB83-1B7C955CF987}" type="presParOf" srcId="{0788A03E-1970-49CB-8A5D-D311C66F27D9}" destId="{575F61C7-79BE-4796-9297-913ACE0CD14C}" srcOrd="1" destOrd="0" presId="urn:microsoft.com/office/officeart/2005/8/layout/cycle7"/>
    <dgm:cxn modelId="{1F8F09AD-29EA-4729-A9F6-64171904EFD6}" type="presParOf" srcId="{575F61C7-79BE-4796-9297-913ACE0CD14C}" destId="{D658BE42-640E-4A9F-9822-511FE36EECB4}" srcOrd="0" destOrd="0" presId="urn:microsoft.com/office/officeart/2005/8/layout/cycle7"/>
    <dgm:cxn modelId="{33AFEFB7-E5E9-4B1B-87BF-A0B22AB40936}" type="presParOf" srcId="{0788A03E-1970-49CB-8A5D-D311C66F27D9}" destId="{5B18A10D-A9DE-4C08-AE6C-4A9727DC83D2}" srcOrd="2" destOrd="0" presId="urn:microsoft.com/office/officeart/2005/8/layout/cycle7"/>
    <dgm:cxn modelId="{C00B694F-F5B9-4E54-A761-80AAF2635708}" type="presParOf" srcId="{0788A03E-1970-49CB-8A5D-D311C66F27D9}" destId="{B2A53734-D50C-4244-A77D-0DBE6C536392}" srcOrd="3" destOrd="0" presId="urn:microsoft.com/office/officeart/2005/8/layout/cycle7"/>
    <dgm:cxn modelId="{0C582593-5A2E-4947-8043-D1143A4E19CB}" type="presParOf" srcId="{B2A53734-D50C-4244-A77D-0DBE6C536392}" destId="{9BBBCC12-81FE-4B40-B519-C4BC162BBE02}" srcOrd="0" destOrd="0" presId="urn:microsoft.com/office/officeart/2005/8/layout/cycle7"/>
    <dgm:cxn modelId="{A632D820-F325-4F11-97C0-1459E01ED8AE}" type="presParOf" srcId="{0788A03E-1970-49CB-8A5D-D311C66F27D9}" destId="{32B37AD0-1C6D-49B0-903C-18DCE8E4CAE6}" srcOrd="4" destOrd="0" presId="urn:microsoft.com/office/officeart/2005/8/layout/cycle7"/>
    <dgm:cxn modelId="{7F3D0694-8C34-4BA2-B658-C8E22A151619}" type="presParOf" srcId="{0788A03E-1970-49CB-8A5D-D311C66F27D9}" destId="{E5D2170F-8542-4C1F-B1EE-AF4C1F2EBB3E}" srcOrd="5" destOrd="0" presId="urn:microsoft.com/office/officeart/2005/8/layout/cycle7"/>
    <dgm:cxn modelId="{F02AE99E-053E-46D3-BFAC-EC72618A2583}" type="presParOf" srcId="{E5D2170F-8542-4C1F-B1EE-AF4C1F2EBB3E}" destId="{541EEBF8-112E-4917-A713-539CE68D8B7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80A3F-2935-4F9F-A9F2-60FF5B69A550}">
      <dsp:nvSpPr>
        <dsp:cNvPr id="0" name=""/>
        <dsp:cNvSpPr/>
      </dsp:nvSpPr>
      <dsp:spPr>
        <a:xfrm>
          <a:off x="-3150909" y="-519408"/>
          <a:ext cx="4027241" cy="4027241"/>
        </a:xfrm>
        <a:prstGeom prst="blockArc">
          <a:avLst>
            <a:gd name="adj1" fmla="val 18900000"/>
            <a:gd name="adj2" fmla="val 2700000"/>
            <a:gd name="adj3" fmla="val 536"/>
          </a:avLst>
        </a:prstGeom>
        <a:noFill/>
        <a:ln w="12700" cap="flat" cmpd="sng" algn="ctr">
          <a:solidFill>
            <a:srgbClr val="691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9E097-97BF-46D8-A3C8-685DE2EC2911}">
      <dsp:nvSpPr>
        <dsp:cNvPr id="0" name=""/>
        <dsp:cNvSpPr/>
      </dsp:nvSpPr>
      <dsp:spPr>
        <a:xfrm>
          <a:off x="673081" y="579600"/>
          <a:ext cx="6855039" cy="1712631"/>
        </a:xfrm>
        <a:prstGeom prst="rect">
          <a:avLst/>
        </a:prstGeom>
        <a:solidFill>
          <a:srgbClr val="691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6031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Actividad realizada por los servidores </a:t>
          </a:r>
          <a:r>
            <a:rPr lang="es-MX" sz="1800" b="1" kern="1200" dirty="0" smtClean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públicos.</a:t>
          </a:r>
          <a:endParaRPr lang="es-MX" sz="1800" b="1" kern="1200" dirty="0">
            <a:solidFill>
              <a:schemeClr val="bg1"/>
            </a:solidFill>
          </a:endParaRPr>
        </a:p>
      </dsp:txBody>
      <dsp:txXfrm>
        <a:off x="673081" y="579600"/>
        <a:ext cx="6855039" cy="1712631"/>
      </dsp:txXfrm>
    </dsp:sp>
    <dsp:sp modelId="{B94476A4-ADCE-4553-8206-FAFE2149162F}">
      <dsp:nvSpPr>
        <dsp:cNvPr id="0" name=""/>
        <dsp:cNvSpPr/>
      </dsp:nvSpPr>
      <dsp:spPr>
        <a:xfrm>
          <a:off x="-50609" y="591466"/>
          <a:ext cx="1805491" cy="18054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91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53E33-43D9-499E-94CA-B1A186D2507F}">
      <dsp:nvSpPr>
        <dsp:cNvPr id="0" name=""/>
        <dsp:cNvSpPr/>
      </dsp:nvSpPr>
      <dsp:spPr>
        <a:xfrm>
          <a:off x="824497" y="2173974"/>
          <a:ext cx="690817" cy="591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5408" y="0"/>
              </a:lnTo>
              <a:lnTo>
                <a:pt x="345408" y="591337"/>
              </a:lnTo>
              <a:lnTo>
                <a:pt x="690817" y="591337"/>
              </a:lnTo>
            </a:path>
          </a:pathLst>
        </a:custGeom>
        <a:noFill/>
        <a:ln w="12700" cap="flat" cmpd="sng" algn="ctr">
          <a:solidFill>
            <a:srgbClr val="691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1147172" y="2446909"/>
        <a:ext cx="45467" cy="45467"/>
      </dsp:txXfrm>
    </dsp:sp>
    <dsp:sp modelId="{4F7F9EB7-2EBA-42C5-81DD-9EF5C37541E0}">
      <dsp:nvSpPr>
        <dsp:cNvPr id="0" name=""/>
        <dsp:cNvSpPr/>
      </dsp:nvSpPr>
      <dsp:spPr>
        <a:xfrm>
          <a:off x="824497" y="1337480"/>
          <a:ext cx="690817" cy="836494"/>
        </a:xfrm>
        <a:custGeom>
          <a:avLst/>
          <a:gdLst/>
          <a:ahLst/>
          <a:cxnLst/>
          <a:rect l="0" t="0" r="0" b="0"/>
          <a:pathLst>
            <a:path>
              <a:moveTo>
                <a:pt x="0" y="836494"/>
              </a:moveTo>
              <a:lnTo>
                <a:pt x="345408" y="836494"/>
              </a:lnTo>
              <a:lnTo>
                <a:pt x="345408" y="0"/>
              </a:lnTo>
              <a:lnTo>
                <a:pt x="690817" y="0"/>
              </a:lnTo>
            </a:path>
          </a:pathLst>
        </a:custGeom>
        <a:noFill/>
        <a:ln w="12700" cap="flat" cmpd="sng" algn="ctr">
          <a:solidFill>
            <a:srgbClr val="691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1142784" y="1728605"/>
        <a:ext cx="54243" cy="54243"/>
      </dsp:txXfrm>
    </dsp:sp>
    <dsp:sp modelId="{7D42F004-478E-4669-B6ED-E826613889F0}">
      <dsp:nvSpPr>
        <dsp:cNvPr id="0" name=""/>
        <dsp:cNvSpPr/>
      </dsp:nvSpPr>
      <dsp:spPr>
        <a:xfrm rot="16200000">
          <a:off x="-1757481" y="1761725"/>
          <a:ext cx="4339461" cy="824497"/>
        </a:xfrm>
        <a:prstGeom prst="rect">
          <a:avLst/>
        </a:prstGeom>
        <a:solidFill>
          <a:srgbClr val="691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>
              <a:latin typeface="Montserrat SemiBold" panose="00000700000000000000" pitchFamily="2" charset="0"/>
            </a:rPr>
            <a:t>Inicial y modificación</a:t>
          </a:r>
        </a:p>
      </dsp:txBody>
      <dsp:txXfrm>
        <a:off x="-1757481" y="1761725"/>
        <a:ext cx="4339461" cy="824497"/>
      </dsp:txXfrm>
    </dsp:sp>
    <dsp:sp modelId="{C101BFDD-E3DF-4980-A369-AC07E492DAE7}">
      <dsp:nvSpPr>
        <dsp:cNvPr id="0" name=""/>
        <dsp:cNvSpPr/>
      </dsp:nvSpPr>
      <dsp:spPr>
        <a:xfrm>
          <a:off x="1515315" y="925231"/>
          <a:ext cx="3896376" cy="824497"/>
        </a:xfrm>
        <a:prstGeom prst="rect">
          <a:avLst/>
        </a:prstGeom>
        <a:solidFill>
          <a:srgbClr val="9F22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rPr>
            <a:t>En caso de que la omisión en la declaración continúe por un periodo de treinta días naturales</a:t>
          </a:r>
          <a:endParaRPr lang="es-MX" sz="1700" kern="1200" dirty="0"/>
        </a:p>
      </dsp:txBody>
      <dsp:txXfrm>
        <a:off x="1515315" y="925231"/>
        <a:ext cx="3896376" cy="824497"/>
      </dsp:txXfrm>
    </dsp:sp>
    <dsp:sp modelId="{6F4CEE95-55B6-4BDB-ABA6-7B682C82150A}">
      <dsp:nvSpPr>
        <dsp:cNvPr id="0" name=""/>
        <dsp:cNvSpPr/>
      </dsp:nvSpPr>
      <dsp:spPr>
        <a:xfrm>
          <a:off x="1515315" y="2118980"/>
          <a:ext cx="3948651" cy="1292663"/>
        </a:xfrm>
        <a:prstGeom prst="rect">
          <a:avLst/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rPr>
            <a:t>Las Secretarías o los Órganos Internos de Control, declararán que el nombramiento o contrato ha quedado sin efectos</a:t>
          </a:r>
          <a:endParaRPr lang="es-MX" sz="1800" kern="1200" dirty="0"/>
        </a:p>
      </dsp:txBody>
      <dsp:txXfrm>
        <a:off x="1515315" y="2118980"/>
        <a:ext cx="3948651" cy="12926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53E33-43D9-499E-94CA-B1A186D2507F}">
      <dsp:nvSpPr>
        <dsp:cNvPr id="0" name=""/>
        <dsp:cNvSpPr/>
      </dsp:nvSpPr>
      <dsp:spPr>
        <a:xfrm>
          <a:off x="826110" y="2128254"/>
          <a:ext cx="4175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8784" y="45720"/>
              </a:lnTo>
              <a:lnTo>
                <a:pt x="208784" y="121895"/>
              </a:lnTo>
              <a:lnTo>
                <a:pt x="417568" y="121895"/>
              </a:lnTo>
            </a:path>
          </a:pathLst>
        </a:custGeom>
        <a:noFill/>
        <a:ln w="12700" cap="flat" cmpd="sng" algn="ctr">
          <a:solidFill>
            <a:srgbClr val="691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1024283" y="2163363"/>
        <a:ext cx="21222" cy="21222"/>
      </dsp:txXfrm>
    </dsp:sp>
    <dsp:sp modelId="{7D42F004-478E-4669-B6ED-E826613889F0}">
      <dsp:nvSpPr>
        <dsp:cNvPr id="0" name=""/>
        <dsp:cNvSpPr/>
      </dsp:nvSpPr>
      <dsp:spPr>
        <a:xfrm rot="16200000">
          <a:off x="-1760919" y="1760919"/>
          <a:ext cx="4347949" cy="826110"/>
        </a:xfrm>
        <a:prstGeom prst="rect">
          <a:avLst/>
        </a:prstGeom>
        <a:solidFill>
          <a:srgbClr val="D4C1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>
              <a:latin typeface="Montserrat SemiBold" panose="00000700000000000000" pitchFamily="2" charset="0"/>
            </a:rPr>
            <a:t>Conclusión</a:t>
          </a:r>
        </a:p>
      </dsp:txBody>
      <dsp:txXfrm>
        <a:off x="-1760919" y="1760919"/>
        <a:ext cx="4347949" cy="826110"/>
      </dsp:txXfrm>
    </dsp:sp>
    <dsp:sp modelId="{6F4CEE95-55B6-4BDB-ABA6-7B682C82150A}">
      <dsp:nvSpPr>
        <dsp:cNvPr id="0" name=""/>
        <dsp:cNvSpPr/>
      </dsp:nvSpPr>
      <dsp:spPr>
        <a:xfrm>
          <a:off x="1243678" y="1602553"/>
          <a:ext cx="3956375" cy="1295192"/>
        </a:xfrm>
        <a:prstGeom prst="rect">
          <a:avLst/>
        </a:prstGeom>
        <a:solidFill>
          <a:srgbClr val="691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latin typeface="Montserrat SemiBold" panose="00000700000000000000" pitchFamily="2" charset="0"/>
            </a:rPr>
            <a:t>Se inhabilitará al infractor de tres meses a un año</a:t>
          </a:r>
          <a:endParaRPr lang="es-MX" sz="1800" kern="1200" dirty="0"/>
        </a:p>
      </dsp:txBody>
      <dsp:txXfrm>
        <a:off x="1243678" y="1602553"/>
        <a:ext cx="3956375" cy="12951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DC762-5A7D-4AE3-AE19-6B8CD0C521BC}">
      <dsp:nvSpPr>
        <dsp:cNvPr id="0" name=""/>
        <dsp:cNvSpPr/>
      </dsp:nvSpPr>
      <dsp:spPr>
        <a:xfrm>
          <a:off x="0" y="0"/>
          <a:ext cx="6151187" cy="1136105"/>
        </a:xfrm>
        <a:prstGeom prst="roundRect">
          <a:avLst>
            <a:gd name="adj" fmla="val 10000"/>
          </a:avLst>
        </a:prstGeom>
        <a:solidFill>
          <a:srgbClr val="D4C1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>
              <a:latin typeface="Montserrat SemiBold" panose="00000700000000000000" pitchFamily="2" charset="0"/>
            </a:rPr>
            <a:t>Inicio de investigación por presunta responsabilidad </a:t>
          </a:r>
        </a:p>
      </dsp:txBody>
      <dsp:txXfrm>
        <a:off x="33275" y="33275"/>
        <a:ext cx="4925241" cy="1069555"/>
      </dsp:txXfrm>
    </dsp:sp>
    <dsp:sp modelId="{0C23CA2B-2949-4094-9120-F9B3833E77FB}">
      <dsp:nvSpPr>
        <dsp:cNvPr id="0" name=""/>
        <dsp:cNvSpPr/>
      </dsp:nvSpPr>
      <dsp:spPr>
        <a:xfrm>
          <a:off x="542751" y="1325456"/>
          <a:ext cx="6151187" cy="1136105"/>
        </a:xfrm>
        <a:prstGeom prst="roundRect">
          <a:avLst>
            <a:gd name="adj" fmla="val 10000"/>
          </a:avLst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>
              <a:latin typeface="Montserrat SemiBold" panose="00000700000000000000" pitchFamily="2" charset="0"/>
            </a:rPr>
            <a:t>Se requerirá por escrito al Declarante el cumplimiento de la obligación</a:t>
          </a:r>
        </a:p>
      </dsp:txBody>
      <dsp:txXfrm>
        <a:off x="576026" y="1358731"/>
        <a:ext cx="4803416" cy="1069555"/>
      </dsp:txXfrm>
    </dsp:sp>
    <dsp:sp modelId="{755F1147-EED3-40EF-B135-F0DA1BBD348F}">
      <dsp:nvSpPr>
        <dsp:cNvPr id="0" name=""/>
        <dsp:cNvSpPr/>
      </dsp:nvSpPr>
      <dsp:spPr>
        <a:xfrm>
          <a:off x="1085503" y="2650913"/>
          <a:ext cx="6151187" cy="1136105"/>
        </a:xfrm>
        <a:prstGeom prst="roundRect">
          <a:avLst>
            <a:gd name="adj" fmla="val 10000"/>
          </a:avLst>
        </a:prstGeom>
        <a:solidFill>
          <a:srgbClr val="691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>
              <a:latin typeface="Montserrat SemiBold" panose="00000700000000000000" pitchFamily="2" charset="0"/>
            </a:rPr>
            <a:t>Dejar nombramiento sin efectos</a:t>
          </a:r>
        </a:p>
      </dsp:txBody>
      <dsp:txXfrm>
        <a:off x="1118778" y="2684188"/>
        <a:ext cx="4803416" cy="1069555"/>
      </dsp:txXfrm>
    </dsp:sp>
    <dsp:sp modelId="{785F704D-88D9-4DA3-9752-9DE68E36DA92}">
      <dsp:nvSpPr>
        <dsp:cNvPr id="0" name=""/>
        <dsp:cNvSpPr/>
      </dsp:nvSpPr>
      <dsp:spPr>
        <a:xfrm>
          <a:off x="5412718" y="861546"/>
          <a:ext cx="738468" cy="738468"/>
        </a:xfrm>
        <a:prstGeom prst="downArrow">
          <a:avLst>
            <a:gd name="adj1" fmla="val 55000"/>
            <a:gd name="adj2" fmla="val 45000"/>
          </a:avLst>
        </a:prstGeom>
        <a:solidFill>
          <a:srgbClr val="9F2241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300" kern="1200"/>
        </a:p>
      </dsp:txBody>
      <dsp:txXfrm>
        <a:off x="5578873" y="861546"/>
        <a:ext cx="406158" cy="555697"/>
      </dsp:txXfrm>
    </dsp:sp>
    <dsp:sp modelId="{1496B80D-BD65-44A7-B403-B94F8D776AAB}">
      <dsp:nvSpPr>
        <dsp:cNvPr id="0" name=""/>
        <dsp:cNvSpPr/>
      </dsp:nvSpPr>
      <dsp:spPr>
        <a:xfrm>
          <a:off x="5955470" y="2179429"/>
          <a:ext cx="738468" cy="738468"/>
        </a:xfrm>
        <a:prstGeom prst="downArrow">
          <a:avLst>
            <a:gd name="adj1" fmla="val 55000"/>
            <a:gd name="adj2" fmla="val 45000"/>
          </a:avLst>
        </a:prstGeom>
        <a:solidFill>
          <a:srgbClr val="9F2241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300" kern="1200"/>
        </a:p>
      </dsp:txBody>
      <dsp:txXfrm>
        <a:off x="6121625" y="2179429"/>
        <a:ext cx="406158" cy="55569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0DC3A-CA3E-4B2E-BEF1-548950FD854E}">
      <dsp:nvSpPr>
        <dsp:cNvPr id="0" name=""/>
        <dsp:cNvSpPr/>
      </dsp:nvSpPr>
      <dsp:spPr>
        <a:xfrm>
          <a:off x="236746" y="316524"/>
          <a:ext cx="2723506" cy="1026279"/>
        </a:xfrm>
        <a:prstGeom prst="rightArrow">
          <a:avLst>
            <a:gd name="adj1" fmla="val 75000"/>
            <a:gd name="adj2" fmla="val 50000"/>
          </a:avLst>
        </a:prstGeom>
        <a:solidFill>
          <a:srgbClr val="9F2241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s-MX" sz="1800" kern="1200" dirty="0">
              <a:solidFill>
                <a:schemeClr val="bg1"/>
              </a:solidFill>
              <a:latin typeface="Montserrat SemiBold" panose="00000700000000000000" pitchFamily="2" charset="0"/>
            </a:rPr>
            <a:t>No existe anomalía</a:t>
          </a:r>
        </a:p>
      </dsp:txBody>
      <dsp:txXfrm>
        <a:off x="236746" y="444809"/>
        <a:ext cx="2338651" cy="769709"/>
      </dsp:txXfrm>
    </dsp:sp>
    <dsp:sp modelId="{3EB4B8B3-6DF5-4B00-922F-D3EFBE9DB195}">
      <dsp:nvSpPr>
        <dsp:cNvPr id="0" name=""/>
        <dsp:cNvSpPr/>
      </dsp:nvSpPr>
      <dsp:spPr>
        <a:xfrm>
          <a:off x="3167011" y="35539"/>
          <a:ext cx="2162516" cy="1588250"/>
        </a:xfrm>
        <a:prstGeom prst="roundRect">
          <a:avLst/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latin typeface="Montserrat SemiBold" panose="00000700000000000000" pitchFamily="2" charset="0"/>
            </a:rPr>
            <a:t>Expide certificación</a:t>
          </a:r>
        </a:p>
      </dsp:txBody>
      <dsp:txXfrm>
        <a:off x="3244543" y="113071"/>
        <a:ext cx="2007452" cy="1433186"/>
      </dsp:txXfrm>
    </dsp:sp>
    <dsp:sp modelId="{9A605AF2-01CA-4C94-A670-2CDFBEA4DEA5}">
      <dsp:nvSpPr>
        <dsp:cNvPr id="0" name=""/>
        <dsp:cNvSpPr/>
      </dsp:nvSpPr>
      <dsp:spPr>
        <a:xfrm>
          <a:off x="236746" y="1931267"/>
          <a:ext cx="2723506" cy="1075706"/>
        </a:xfrm>
        <a:prstGeom prst="rightArrow">
          <a:avLst>
            <a:gd name="adj1" fmla="val 75000"/>
            <a:gd name="adj2" fmla="val 50000"/>
          </a:avLst>
        </a:prstGeom>
        <a:solidFill>
          <a:srgbClr val="9F2241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s-MX" sz="1800" kern="1200" dirty="0">
              <a:solidFill>
                <a:schemeClr val="bg1"/>
              </a:solidFill>
              <a:latin typeface="Montserrat SemiBold" panose="00000700000000000000" pitchFamily="2" charset="0"/>
            </a:rPr>
            <a:t>Caso contrario</a:t>
          </a:r>
        </a:p>
      </dsp:txBody>
      <dsp:txXfrm>
        <a:off x="236746" y="2065730"/>
        <a:ext cx="2320116" cy="806780"/>
      </dsp:txXfrm>
    </dsp:sp>
    <dsp:sp modelId="{FA838F1A-A6F2-4631-8F44-70CEDCD42A24}">
      <dsp:nvSpPr>
        <dsp:cNvPr id="0" name=""/>
        <dsp:cNvSpPr/>
      </dsp:nvSpPr>
      <dsp:spPr>
        <a:xfrm>
          <a:off x="3243775" y="1747890"/>
          <a:ext cx="2162516" cy="1588250"/>
        </a:xfrm>
        <a:prstGeom prst="roundRect">
          <a:avLst/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latin typeface="Montserrat SemiBold" panose="00000700000000000000" pitchFamily="2" charset="0"/>
            </a:rPr>
            <a:t>Se inicia investigación</a:t>
          </a:r>
        </a:p>
      </dsp:txBody>
      <dsp:txXfrm>
        <a:off x="3321307" y="1825422"/>
        <a:ext cx="2007452" cy="143318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110A5-7D4C-4A51-A00C-6E9D2F9A17C4}">
      <dsp:nvSpPr>
        <dsp:cNvPr id="0" name=""/>
        <dsp:cNvSpPr/>
      </dsp:nvSpPr>
      <dsp:spPr>
        <a:xfrm>
          <a:off x="125658" y="17775"/>
          <a:ext cx="8956282" cy="81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>
              <a:latin typeface="Montserrat SemiBold" panose="00000700000000000000" pitchFamily="2" charset="0"/>
            </a:rPr>
            <a:t>El término desproporción solo se encuentra en art. 41 LGRA</a:t>
          </a:r>
          <a:endParaRPr lang="es-MX" sz="2200" kern="1200" dirty="0"/>
        </a:p>
      </dsp:txBody>
      <dsp:txXfrm>
        <a:off x="125658" y="17775"/>
        <a:ext cx="8956282" cy="814207"/>
      </dsp:txXfrm>
    </dsp:sp>
    <dsp:sp modelId="{4D049010-6176-434C-B48D-05C39409F2F2}">
      <dsp:nvSpPr>
        <dsp:cNvPr id="0" name=""/>
        <dsp:cNvSpPr/>
      </dsp:nvSpPr>
      <dsp:spPr>
        <a:xfrm>
          <a:off x="25666" y="832015"/>
          <a:ext cx="2095770" cy="1658570"/>
        </a:xfrm>
        <a:prstGeom prst="chevron">
          <a:avLst>
            <a:gd name="adj" fmla="val 70610"/>
          </a:avLst>
        </a:prstGeom>
        <a:solidFill>
          <a:srgbClr val="D4C19C"/>
        </a:solidFill>
        <a:ln w="12700" cap="flat" cmpd="sng" algn="ctr">
          <a:solidFill>
            <a:srgbClr val="691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4A43C-CBB8-4163-A0CA-2328A0A080EA}">
      <dsp:nvSpPr>
        <dsp:cNvPr id="0" name=""/>
        <dsp:cNvSpPr/>
      </dsp:nvSpPr>
      <dsp:spPr>
        <a:xfrm>
          <a:off x="1432734" y="831982"/>
          <a:ext cx="2095770" cy="1658570"/>
        </a:xfrm>
        <a:prstGeom prst="chevron">
          <a:avLst>
            <a:gd name="adj" fmla="val 70610"/>
          </a:avLst>
        </a:prstGeom>
        <a:solidFill>
          <a:srgbClr val="691C32"/>
        </a:solidFill>
        <a:ln w="12700" cap="flat" cmpd="sng" algn="ctr">
          <a:solidFill>
            <a:srgbClr val="691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1CC13-0B75-4A32-A6B4-DD1A9393E1B7}">
      <dsp:nvSpPr>
        <dsp:cNvPr id="0" name=""/>
        <dsp:cNvSpPr/>
      </dsp:nvSpPr>
      <dsp:spPr>
        <a:xfrm>
          <a:off x="2692585" y="831982"/>
          <a:ext cx="2095770" cy="1658570"/>
        </a:xfrm>
        <a:prstGeom prst="chevron">
          <a:avLst>
            <a:gd name="adj" fmla="val 70610"/>
          </a:avLst>
        </a:prstGeom>
        <a:solidFill>
          <a:srgbClr val="9F2241"/>
        </a:solidFill>
        <a:ln w="12700" cap="flat" cmpd="sng" algn="ctr">
          <a:solidFill>
            <a:srgbClr val="691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8B726-EB8C-401A-85BC-42BD1BE11491}">
      <dsp:nvSpPr>
        <dsp:cNvPr id="0" name=""/>
        <dsp:cNvSpPr/>
      </dsp:nvSpPr>
      <dsp:spPr>
        <a:xfrm>
          <a:off x="3951440" y="831982"/>
          <a:ext cx="2095770" cy="1658570"/>
        </a:xfrm>
        <a:prstGeom prst="chevron">
          <a:avLst>
            <a:gd name="adj" fmla="val 70610"/>
          </a:avLst>
        </a:prstGeom>
        <a:solidFill>
          <a:srgbClr val="B38E5D"/>
        </a:solidFill>
        <a:ln w="12700" cap="flat" cmpd="sng" algn="ctr">
          <a:solidFill>
            <a:srgbClr val="691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8B18F-76B1-4F13-BBE0-78CB13A54549}">
      <dsp:nvSpPr>
        <dsp:cNvPr id="0" name=""/>
        <dsp:cNvSpPr/>
      </dsp:nvSpPr>
      <dsp:spPr>
        <a:xfrm>
          <a:off x="5211291" y="831982"/>
          <a:ext cx="2095770" cy="1658570"/>
        </a:xfrm>
        <a:prstGeom prst="chevron">
          <a:avLst>
            <a:gd name="adj" fmla="val 70610"/>
          </a:avLst>
        </a:prstGeom>
        <a:solidFill>
          <a:srgbClr val="D4C19C"/>
        </a:solidFill>
        <a:ln w="12700" cap="flat" cmpd="sng" algn="ctr">
          <a:solidFill>
            <a:srgbClr val="691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C84CB-9D89-4650-A7D6-F94FECD4445E}">
      <dsp:nvSpPr>
        <dsp:cNvPr id="0" name=""/>
        <dsp:cNvSpPr/>
      </dsp:nvSpPr>
      <dsp:spPr>
        <a:xfrm>
          <a:off x="6470146" y="831982"/>
          <a:ext cx="2095770" cy="1658570"/>
        </a:xfrm>
        <a:prstGeom prst="chevron">
          <a:avLst>
            <a:gd name="adj" fmla="val 70610"/>
          </a:avLst>
        </a:prstGeom>
        <a:solidFill>
          <a:srgbClr val="691C32"/>
        </a:solidFill>
        <a:ln w="12700" cap="flat" cmpd="sng" algn="ctr">
          <a:solidFill>
            <a:srgbClr val="691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04CA5-8120-494D-A11F-EF9E86018564}">
      <dsp:nvSpPr>
        <dsp:cNvPr id="0" name=""/>
        <dsp:cNvSpPr/>
      </dsp:nvSpPr>
      <dsp:spPr>
        <a:xfrm>
          <a:off x="7729996" y="831982"/>
          <a:ext cx="2095770" cy="1658570"/>
        </a:xfrm>
        <a:prstGeom prst="chevron">
          <a:avLst>
            <a:gd name="adj" fmla="val 70610"/>
          </a:avLst>
        </a:prstGeom>
        <a:solidFill>
          <a:srgbClr val="9F2241"/>
        </a:solidFill>
        <a:ln w="12700" cap="flat" cmpd="sng" algn="ctr">
          <a:solidFill>
            <a:srgbClr val="691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5E032-D936-453F-8F28-7F8CFE378459}">
      <dsp:nvSpPr>
        <dsp:cNvPr id="0" name=""/>
        <dsp:cNvSpPr/>
      </dsp:nvSpPr>
      <dsp:spPr>
        <a:xfrm>
          <a:off x="125658" y="1290617"/>
          <a:ext cx="9169157" cy="7825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91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0"/>
            </a:rPr>
            <a:t>No existe directriz que </a:t>
          </a:r>
          <a:r>
            <a:rPr kumimoji="0" lang="es-MX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0"/>
            </a:rPr>
            <a:t>distinga lo </a:t>
          </a:r>
          <a:r>
            <a: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0"/>
            </a:rPr>
            <a:t>de desproporcionado en el incremento del patrimonio de un servidor público</a:t>
          </a:r>
          <a:endParaRPr lang="es-MX" sz="1600" kern="1200" dirty="0">
            <a:latin typeface="Montserrat SemiBold" panose="00000700000000000000" pitchFamily="2" charset="0"/>
          </a:endParaRPr>
        </a:p>
      </dsp:txBody>
      <dsp:txXfrm>
        <a:off x="125658" y="1290617"/>
        <a:ext cx="9169157" cy="782593"/>
      </dsp:txXfrm>
    </dsp:sp>
    <dsp:sp modelId="{8A73F63C-7E74-4B06-A5E9-C76B2C0B67CA}">
      <dsp:nvSpPr>
        <dsp:cNvPr id="0" name=""/>
        <dsp:cNvSpPr/>
      </dsp:nvSpPr>
      <dsp:spPr>
        <a:xfrm>
          <a:off x="125658" y="2456023"/>
          <a:ext cx="8285098" cy="576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/>
        </a:p>
      </dsp:txBody>
      <dsp:txXfrm>
        <a:off x="125658" y="2456023"/>
        <a:ext cx="8285098" cy="576369"/>
      </dsp:txXfrm>
    </dsp:sp>
    <dsp:sp modelId="{B199AFC4-79FC-4C21-8C5B-4DAE0CF343FB}">
      <dsp:nvSpPr>
        <dsp:cNvPr id="0" name=""/>
        <dsp:cNvSpPr/>
      </dsp:nvSpPr>
      <dsp:spPr>
        <a:xfrm>
          <a:off x="125658" y="3163724"/>
          <a:ext cx="2095770" cy="1658570"/>
        </a:xfrm>
        <a:prstGeom prst="chevron">
          <a:avLst>
            <a:gd name="adj" fmla="val 70610"/>
          </a:avLst>
        </a:prstGeom>
        <a:solidFill>
          <a:srgbClr val="691C32"/>
        </a:solidFill>
        <a:ln w="12700" cap="flat" cmpd="sng" algn="ctr">
          <a:solidFill>
            <a:srgbClr val="691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23A36-6A2D-4EA5-A5A7-C6B7FED54BE8}">
      <dsp:nvSpPr>
        <dsp:cNvPr id="0" name=""/>
        <dsp:cNvSpPr/>
      </dsp:nvSpPr>
      <dsp:spPr>
        <a:xfrm>
          <a:off x="1384513" y="3163724"/>
          <a:ext cx="2095770" cy="1658570"/>
        </a:xfrm>
        <a:prstGeom prst="chevron">
          <a:avLst>
            <a:gd name="adj" fmla="val 70610"/>
          </a:avLst>
        </a:prstGeom>
        <a:solidFill>
          <a:srgbClr val="9F2241"/>
        </a:solidFill>
        <a:ln w="12700" cap="flat" cmpd="sng" algn="ctr">
          <a:solidFill>
            <a:srgbClr val="691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42B8C-63DE-4E74-A8F5-E4BDD20C0A70}">
      <dsp:nvSpPr>
        <dsp:cNvPr id="0" name=""/>
        <dsp:cNvSpPr/>
      </dsp:nvSpPr>
      <dsp:spPr>
        <a:xfrm>
          <a:off x="2644363" y="3163724"/>
          <a:ext cx="2095770" cy="1658570"/>
        </a:xfrm>
        <a:prstGeom prst="chevron">
          <a:avLst>
            <a:gd name="adj" fmla="val 70610"/>
          </a:avLst>
        </a:prstGeom>
        <a:solidFill>
          <a:srgbClr val="B38E5D"/>
        </a:solidFill>
        <a:ln w="12700" cap="flat" cmpd="sng" algn="ctr">
          <a:solidFill>
            <a:srgbClr val="691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CDA94-92CE-4C82-B8C2-46B27CC4582D}">
      <dsp:nvSpPr>
        <dsp:cNvPr id="0" name=""/>
        <dsp:cNvSpPr/>
      </dsp:nvSpPr>
      <dsp:spPr>
        <a:xfrm>
          <a:off x="3903219" y="3163724"/>
          <a:ext cx="2095770" cy="1658570"/>
        </a:xfrm>
        <a:prstGeom prst="chevron">
          <a:avLst>
            <a:gd name="adj" fmla="val 70610"/>
          </a:avLst>
        </a:prstGeom>
        <a:solidFill>
          <a:srgbClr val="D4C19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EE694-F984-4A31-BFFD-878593E87DD8}">
      <dsp:nvSpPr>
        <dsp:cNvPr id="0" name=""/>
        <dsp:cNvSpPr/>
      </dsp:nvSpPr>
      <dsp:spPr>
        <a:xfrm>
          <a:off x="5163069" y="3163724"/>
          <a:ext cx="2095770" cy="1658570"/>
        </a:xfrm>
        <a:prstGeom prst="chevron">
          <a:avLst>
            <a:gd name="adj" fmla="val 70610"/>
          </a:avLst>
        </a:prstGeom>
        <a:solidFill>
          <a:srgbClr val="691C32"/>
        </a:solidFill>
        <a:ln w="12700" cap="flat" cmpd="sng" algn="ctr">
          <a:solidFill>
            <a:srgbClr val="691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119A8-023D-4370-96AA-ABCABB66E35F}">
      <dsp:nvSpPr>
        <dsp:cNvPr id="0" name=""/>
        <dsp:cNvSpPr/>
      </dsp:nvSpPr>
      <dsp:spPr>
        <a:xfrm>
          <a:off x="6421924" y="3163724"/>
          <a:ext cx="2095770" cy="1658570"/>
        </a:xfrm>
        <a:prstGeom prst="chevron">
          <a:avLst>
            <a:gd name="adj" fmla="val 70610"/>
          </a:avLst>
        </a:prstGeom>
        <a:solidFill>
          <a:srgbClr val="9F2241"/>
        </a:solidFill>
        <a:ln w="12700" cap="flat" cmpd="sng" algn="ctr">
          <a:solidFill>
            <a:srgbClr val="691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3607E-C6A4-4683-8174-AD4095B64517}">
      <dsp:nvSpPr>
        <dsp:cNvPr id="0" name=""/>
        <dsp:cNvSpPr/>
      </dsp:nvSpPr>
      <dsp:spPr>
        <a:xfrm>
          <a:off x="7681775" y="3163724"/>
          <a:ext cx="2095770" cy="1658570"/>
        </a:xfrm>
        <a:prstGeom prst="chevron">
          <a:avLst>
            <a:gd name="adj" fmla="val 70610"/>
          </a:avLst>
        </a:prstGeom>
        <a:solidFill>
          <a:srgbClr val="B38E5D"/>
        </a:solidFill>
        <a:ln w="12700" cap="flat" cmpd="sng" algn="ctr">
          <a:solidFill>
            <a:srgbClr val="B38E5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CCB87-34A3-4FB3-B09A-CEA70D9B001E}">
      <dsp:nvSpPr>
        <dsp:cNvPr id="0" name=""/>
        <dsp:cNvSpPr/>
      </dsp:nvSpPr>
      <dsp:spPr>
        <a:xfrm>
          <a:off x="663488" y="3688887"/>
          <a:ext cx="8508754" cy="6279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91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0"/>
            </a:rPr>
            <a:t>Cualquier incremento detectado </a:t>
          </a:r>
          <a:r>
            <a:rPr kumimoji="0" lang="es-MX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0"/>
            </a:rPr>
            <a:t>es </a:t>
          </a:r>
          <a:r>
            <a: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0"/>
            </a:rPr>
            <a:t>“desproporcionado”</a:t>
          </a:r>
          <a:endParaRPr lang="es-MX" sz="1600" kern="1200" dirty="0"/>
        </a:p>
      </dsp:txBody>
      <dsp:txXfrm>
        <a:off x="663488" y="3688887"/>
        <a:ext cx="8508754" cy="62793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AA6FC-9EF0-40DF-A3A6-C142CA311663}">
      <dsp:nvSpPr>
        <dsp:cNvPr id="0" name=""/>
        <dsp:cNvSpPr/>
      </dsp:nvSpPr>
      <dsp:spPr>
        <a:xfrm>
          <a:off x="3510" y="0"/>
          <a:ext cx="3376689" cy="3924289"/>
        </a:xfrm>
        <a:prstGeom prst="roundRect">
          <a:avLst>
            <a:gd name="adj" fmla="val 10000"/>
          </a:avLst>
        </a:prstGeom>
        <a:solidFill>
          <a:srgbClr val="D4C19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dirty="0">
              <a:solidFill>
                <a:srgbClr val="691C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20B0604020202020204" pitchFamily="2" charset="0"/>
            </a:rPr>
            <a:t>Administrativo</a:t>
          </a:r>
        </a:p>
      </dsp:txBody>
      <dsp:txXfrm>
        <a:off x="3510" y="0"/>
        <a:ext cx="3376689" cy="1177286"/>
      </dsp:txXfrm>
    </dsp:sp>
    <dsp:sp modelId="{421845C5-0116-4740-9F04-CE8CDFE9E183}">
      <dsp:nvSpPr>
        <dsp:cNvPr id="0" name=""/>
        <dsp:cNvSpPr/>
      </dsp:nvSpPr>
      <dsp:spPr>
        <a:xfrm>
          <a:off x="324781" y="1546577"/>
          <a:ext cx="2701351" cy="795463"/>
        </a:xfrm>
        <a:prstGeom prst="roundRect">
          <a:avLst>
            <a:gd name="adj" fmla="val 10000"/>
          </a:avLst>
        </a:prstGeom>
        <a:solidFill>
          <a:srgbClr val="691C32"/>
        </a:solidFill>
        <a:ln w="12700" cap="flat" cmpd="sng" algn="ctr">
          <a:solidFill>
            <a:srgbClr val="691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prstClr val="white"/>
              </a:solidFill>
              <a:latin typeface="Montserrat Black" panose="020B0604020202020204" pitchFamily="2" charset="0"/>
              <a:ea typeface="+mn-ea"/>
              <a:cs typeface="+mn-cs"/>
            </a:rPr>
            <a:t>Art. 39 LGRA</a:t>
          </a:r>
        </a:p>
      </dsp:txBody>
      <dsp:txXfrm>
        <a:off x="348079" y="1569875"/>
        <a:ext cx="2654755" cy="748867"/>
      </dsp:txXfrm>
    </dsp:sp>
    <dsp:sp modelId="{D9C2B921-4CC9-4296-89EE-0A8E826241D9}">
      <dsp:nvSpPr>
        <dsp:cNvPr id="0" name=""/>
        <dsp:cNvSpPr/>
      </dsp:nvSpPr>
      <dsp:spPr>
        <a:xfrm>
          <a:off x="3635443" y="0"/>
          <a:ext cx="3376689" cy="3924289"/>
        </a:xfrm>
        <a:prstGeom prst="roundRect">
          <a:avLst>
            <a:gd name="adj" fmla="val 10000"/>
          </a:avLst>
        </a:prstGeom>
        <a:solidFill>
          <a:srgbClr val="D4C19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dirty="0">
              <a:solidFill>
                <a:srgbClr val="691C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20B0604020202020204" pitchFamily="2" charset="0"/>
            </a:rPr>
            <a:t>Penal</a:t>
          </a:r>
          <a:r>
            <a:rPr lang="es-MX" sz="2200" kern="1200" dirty="0">
              <a:latin typeface="Montserrat Black" panose="020B0604020202020204" pitchFamily="2" charset="0"/>
            </a:rPr>
            <a:t> </a:t>
          </a:r>
        </a:p>
      </dsp:txBody>
      <dsp:txXfrm>
        <a:off x="3635443" y="0"/>
        <a:ext cx="3376689" cy="117728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60187-9E4A-4551-842F-9D1AF2EA2C8F}">
      <dsp:nvSpPr>
        <dsp:cNvPr id="0" name=""/>
        <dsp:cNvSpPr/>
      </dsp:nvSpPr>
      <dsp:spPr>
        <a:xfrm>
          <a:off x="1907" y="414461"/>
          <a:ext cx="3206749" cy="660269"/>
        </a:xfrm>
        <a:prstGeom prst="roundRect">
          <a:avLst>
            <a:gd name="adj" fmla="val 10000"/>
          </a:avLst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latin typeface="Montserrat SemiBold" panose="020B0604020202020204" pitchFamily="2" charset="0"/>
            </a:rPr>
            <a:t>Ámbito administrativo</a:t>
          </a:r>
        </a:p>
      </dsp:txBody>
      <dsp:txXfrm>
        <a:off x="21246" y="433800"/>
        <a:ext cx="3168071" cy="621591"/>
      </dsp:txXfrm>
    </dsp:sp>
    <dsp:sp modelId="{905CC322-7E46-4150-8B8F-18C717FE6002}">
      <dsp:nvSpPr>
        <dsp:cNvPr id="0" name=""/>
        <dsp:cNvSpPr/>
      </dsp:nvSpPr>
      <dsp:spPr>
        <a:xfrm>
          <a:off x="322582" y="1074731"/>
          <a:ext cx="217238" cy="1575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203"/>
              </a:lnTo>
              <a:lnTo>
                <a:pt x="217238" y="1575203"/>
              </a:lnTo>
            </a:path>
          </a:pathLst>
        </a:custGeom>
        <a:noFill/>
        <a:ln w="12700" cap="flat" cmpd="sng" algn="ctr">
          <a:solidFill>
            <a:srgbClr val="691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3521A-4DDF-441C-B0FA-E383F96C4AA3}">
      <dsp:nvSpPr>
        <dsp:cNvPr id="0" name=""/>
        <dsp:cNvSpPr/>
      </dsp:nvSpPr>
      <dsp:spPr>
        <a:xfrm>
          <a:off x="539820" y="1654079"/>
          <a:ext cx="3481427" cy="1991712"/>
        </a:xfrm>
        <a:prstGeom prst="roundRect">
          <a:avLst>
            <a:gd name="adj" fmla="val 10000"/>
          </a:avLst>
        </a:prstGeom>
        <a:solidFill>
          <a:srgbClr val="6E152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MX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rPr>
            <a:t>Se substancia en términos del art. 60 </a:t>
          </a:r>
          <a:r>
            <a:rPr lang="es-MX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rPr>
            <a:t>LGRA</a:t>
          </a:r>
          <a:endParaRPr lang="es-MX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2" charset="0"/>
          </a:endParaRPr>
        </a:p>
      </dsp:txBody>
      <dsp:txXfrm>
        <a:off x="598155" y="1712414"/>
        <a:ext cx="3364757" cy="1875042"/>
      </dsp:txXfrm>
    </dsp:sp>
    <dsp:sp modelId="{F2E3D3F2-9AE5-4DAF-87BA-85C12A2BCA76}">
      <dsp:nvSpPr>
        <dsp:cNvPr id="0" name=""/>
        <dsp:cNvSpPr/>
      </dsp:nvSpPr>
      <dsp:spPr>
        <a:xfrm>
          <a:off x="4271297" y="455187"/>
          <a:ext cx="3206749" cy="642151"/>
        </a:xfrm>
        <a:prstGeom prst="roundRect">
          <a:avLst>
            <a:gd name="adj" fmla="val 10000"/>
          </a:avLst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latin typeface="Montserrat SemiBold" panose="020B0604020202020204" pitchFamily="2" charset="0"/>
            </a:rPr>
            <a:t>Ámbito penal</a:t>
          </a:r>
          <a:endParaRPr lang="es-MX" sz="2000" kern="1200" dirty="0"/>
        </a:p>
      </dsp:txBody>
      <dsp:txXfrm>
        <a:off x="4290105" y="473995"/>
        <a:ext cx="3169133" cy="604535"/>
      </dsp:txXfrm>
    </dsp:sp>
    <dsp:sp modelId="{34BEC6E0-9519-4DD7-82FC-A94086EEAC73}">
      <dsp:nvSpPr>
        <dsp:cNvPr id="0" name=""/>
        <dsp:cNvSpPr/>
      </dsp:nvSpPr>
      <dsp:spPr>
        <a:xfrm>
          <a:off x="4591972" y="1097339"/>
          <a:ext cx="310310" cy="1505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5745"/>
              </a:lnTo>
              <a:lnTo>
                <a:pt x="310310" y="1505745"/>
              </a:lnTo>
            </a:path>
          </a:pathLst>
        </a:custGeom>
        <a:noFill/>
        <a:ln w="12700" cap="flat" cmpd="sng" algn="ctr">
          <a:solidFill>
            <a:srgbClr val="66262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6D007-AE19-4CC6-AC11-4B685394F961}">
      <dsp:nvSpPr>
        <dsp:cNvPr id="0" name=""/>
        <dsp:cNvSpPr/>
      </dsp:nvSpPr>
      <dsp:spPr>
        <a:xfrm>
          <a:off x="4902282" y="1649750"/>
          <a:ext cx="3199720" cy="1906669"/>
        </a:xfrm>
        <a:prstGeom prst="roundRect">
          <a:avLst>
            <a:gd name="adj" fmla="val 10000"/>
          </a:avLst>
        </a:prstGeom>
        <a:solidFill>
          <a:srgbClr val="6E152E"/>
        </a:solidFill>
        <a:ln w="12700" cap="flat" cmpd="sng" algn="ctr">
          <a:solidFill>
            <a:srgbClr val="66262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rPr>
            <a:t>Se </a:t>
          </a:r>
          <a:r>
            <a:rPr lang="es-MX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rPr>
            <a:t>da vista al M.P.</a:t>
          </a:r>
          <a:endParaRPr lang="es-MX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58126" y="1705594"/>
        <a:ext cx="3088032" cy="179498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D8CDC-CFD8-4B9D-B5F3-280145F2D93C}">
      <dsp:nvSpPr>
        <dsp:cNvPr id="0" name=""/>
        <dsp:cNvSpPr/>
      </dsp:nvSpPr>
      <dsp:spPr>
        <a:xfrm>
          <a:off x="0" y="62376"/>
          <a:ext cx="9679691" cy="1009272"/>
        </a:xfrm>
        <a:prstGeom prst="roundRect">
          <a:avLst/>
        </a:prstGeom>
        <a:solidFill>
          <a:srgbClr val="9F22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20B0604020202020204" pitchFamily="2" charset="0"/>
            </a:rPr>
            <a:t>La evolución </a:t>
          </a:r>
          <a:r>
            <a:rPr lang="es-MX" sz="22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20B0604020202020204" pitchFamily="2" charset="0"/>
            </a:rPr>
            <a:t>patrimonial en dos vertientes:</a:t>
          </a:r>
          <a:endParaRPr lang="en-US" sz="22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 Black" panose="020B0604020202020204" pitchFamily="2" charset="0"/>
          </a:endParaRPr>
        </a:p>
      </dsp:txBody>
      <dsp:txXfrm>
        <a:off x="49269" y="111645"/>
        <a:ext cx="9581153" cy="91073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B2F15-8248-4A37-B401-6C48FCC56015}">
      <dsp:nvSpPr>
        <dsp:cNvPr id="0" name=""/>
        <dsp:cNvSpPr/>
      </dsp:nvSpPr>
      <dsp:spPr>
        <a:xfrm rot="5400000">
          <a:off x="5475762" y="-2163163"/>
          <a:ext cx="1054065" cy="5649690"/>
        </a:xfrm>
        <a:prstGeom prst="round2SameRect">
          <a:avLst/>
        </a:prstGeom>
        <a:solidFill>
          <a:srgbClr val="D4C19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>
              <a:solidFill>
                <a:schemeClr val="tx1"/>
              </a:solidFill>
              <a:latin typeface="Montserrat SemiBold" panose="00000700000000000000" pitchFamily="2" charset="0"/>
            </a:rPr>
            <a:t>Se relaciona </a:t>
          </a:r>
          <a:r>
            <a:rPr lang="es-MX" sz="1700" kern="1200" dirty="0">
              <a:solidFill>
                <a:schemeClr val="tx1"/>
              </a:solidFill>
              <a:latin typeface="Montserrat SemiBold" panose="00000700000000000000" pitchFamily="2" charset="0"/>
            </a:rPr>
            <a:t>con </a:t>
          </a:r>
          <a:r>
            <a:rPr lang="es-MX" sz="1700" kern="1200" dirty="0" smtClean="0">
              <a:solidFill>
                <a:schemeClr val="tx1"/>
              </a:solidFill>
              <a:latin typeface="Montserrat SemiBold" panose="00000700000000000000" pitchFamily="2" charset="0"/>
            </a:rPr>
            <a:t>el art</a:t>
          </a:r>
          <a:r>
            <a:rPr lang="es-MX" sz="1700" kern="1200" dirty="0">
              <a:solidFill>
                <a:schemeClr val="tx1"/>
              </a:solidFill>
              <a:latin typeface="Montserrat SemiBold" panose="00000700000000000000" pitchFamily="2" charset="0"/>
            </a:rPr>
            <a:t>. 75</a:t>
          </a:r>
          <a:endParaRPr lang="es-MX" sz="1700" kern="1200" dirty="0">
            <a:latin typeface="Montserrat SemiBold" panose="00000700000000000000" pitchFamily="2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>
              <a:solidFill>
                <a:schemeClr val="tx1"/>
              </a:solidFill>
              <a:latin typeface="Montserrat SemiBold" panose="00000700000000000000" pitchFamily="2" charset="0"/>
            </a:rPr>
            <a:t>Se debe </a:t>
          </a:r>
          <a:r>
            <a:rPr lang="es-MX" sz="1700" kern="1200" dirty="0">
              <a:solidFill>
                <a:schemeClr val="tx1"/>
              </a:solidFill>
              <a:latin typeface="Montserrat SemiBold" panose="00000700000000000000" pitchFamily="2" charset="0"/>
            </a:rPr>
            <a:t>considerar </a:t>
          </a:r>
          <a:r>
            <a:rPr lang="es-MX" sz="1700" kern="1200" dirty="0" smtClean="0">
              <a:solidFill>
                <a:schemeClr val="tx1"/>
              </a:solidFill>
              <a:latin typeface="Montserrat SemiBold" panose="00000700000000000000" pitchFamily="2" charset="0"/>
            </a:rPr>
            <a:t>el 76</a:t>
          </a:r>
          <a:endParaRPr lang="es-MX" sz="1700" kern="1200" dirty="0">
            <a:latin typeface="Montserrat SemiBold" panose="00000700000000000000" pitchFamily="2" charset="0"/>
          </a:endParaRPr>
        </a:p>
      </dsp:txBody>
      <dsp:txXfrm rot="-5400000">
        <a:off x="3177950" y="186104"/>
        <a:ext cx="5598235" cy="951155"/>
      </dsp:txXfrm>
    </dsp:sp>
    <dsp:sp modelId="{B98072CD-25B2-464B-976C-9EC78357B0DD}">
      <dsp:nvSpPr>
        <dsp:cNvPr id="0" name=""/>
        <dsp:cNvSpPr/>
      </dsp:nvSpPr>
      <dsp:spPr>
        <a:xfrm>
          <a:off x="0" y="3143"/>
          <a:ext cx="3177950" cy="1317582"/>
        </a:xfrm>
        <a:prstGeom prst="roundRect">
          <a:avLst/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>
              <a:latin typeface="Montserrat SemiBold" panose="00000700000000000000" pitchFamily="2" charset="0"/>
            </a:rPr>
            <a:t>Art. 49, fr. IV LGRA</a:t>
          </a:r>
        </a:p>
      </dsp:txBody>
      <dsp:txXfrm>
        <a:off x="64319" y="67462"/>
        <a:ext cx="3049312" cy="1188944"/>
      </dsp:txXfrm>
    </dsp:sp>
    <dsp:sp modelId="{A80293E2-6D1B-4FB9-9A5B-0EE1492EBD91}">
      <dsp:nvSpPr>
        <dsp:cNvPr id="0" name=""/>
        <dsp:cNvSpPr/>
      </dsp:nvSpPr>
      <dsp:spPr>
        <a:xfrm rot="5400000">
          <a:off x="5475762" y="-779449"/>
          <a:ext cx="1054065" cy="5649690"/>
        </a:xfrm>
        <a:prstGeom prst="round2SameRect">
          <a:avLst/>
        </a:prstGeom>
        <a:solidFill>
          <a:srgbClr val="D4C19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>
              <a:latin typeface="Montserrat SemiBold" panose="00000700000000000000" pitchFamily="2" charset="0"/>
            </a:rPr>
            <a:t>Podría ser considerada del tipo “fija”</a:t>
          </a:r>
        </a:p>
      </dsp:txBody>
      <dsp:txXfrm rot="-5400000">
        <a:off x="3177950" y="1569818"/>
        <a:ext cx="5598235" cy="951155"/>
      </dsp:txXfrm>
    </dsp:sp>
    <dsp:sp modelId="{0C04734B-5E66-42C9-ACBC-AF34FC8A3AA2}">
      <dsp:nvSpPr>
        <dsp:cNvPr id="0" name=""/>
        <dsp:cNvSpPr/>
      </dsp:nvSpPr>
      <dsp:spPr>
        <a:xfrm>
          <a:off x="0" y="1386604"/>
          <a:ext cx="3177950" cy="1317582"/>
        </a:xfrm>
        <a:prstGeom prst="roundRect">
          <a:avLst/>
        </a:prstGeom>
        <a:solidFill>
          <a:srgbClr val="691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>
              <a:latin typeface="Montserrat SemiBold" panose="00000700000000000000" pitchFamily="2" charset="0"/>
            </a:rPr>
            <a:t>Art. 33, quinto párrafo LGRA</a:t>
          </a:r>
        </a:p>
      </dsp:txBody>
      <dsp:txXfrm>
        <a:off x="64319" y="1450923"/>
        <a:ext cx="3049312" cy="1188944"/>
      </dsp:txXfrm>
    </dsp:sp>
    <dsp:sp modelId="{6A8B3162-03BD-481B-A017-BC0C62312641}">
      <dsp:nvSpPr>
        <dsp:cNvPr id="0" name=""/>
        <dsp:cNvSpPr/>
      </dsp:nvSpPr>
      <dsp:spPr>
        <a:xfrm rot="5400000">
          <a:off x="5457426" y="959095"/>
          <a:ext cx="1054065" cy="5649690"/>
        </a:xfrm>
        <a:prstGeom prst="round2SameRect">
          <a:avLst/>
        </a:prstGeom>
        <a:solidFill>
          <a:srgbClr val="D4C19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>
              <a:latin typeface="Montserrat SemiBold" panose="00000700000000000000" pitchFamily="2" charset="0"/>
            </a:rPr>
            <a:t>Beneficio de abstención</a:t>
          </a:r>
        </a:p>
      </dsp:txBody>
      <dsp:txXfrm rot="-5400000">
        <a:off x="3159614" y="3308363"/>
        <a:ext cx="5598235" cy="951155"/>
      </dsp:txXfrm>
    </dsp:sp>
    <dsp:sp modelId="{8E94C027-B5F2-4B4A-A485-23D6AC41A6DA}">
      <dsp:nvSpPr>
        <dsp:cNvPr id="0" name=""/>
        <dsp:cNvSpPr/>
      </dsp:nvSpPr>
      <dsp:spPr>
        <a:xfrm>
          <a:off x="0" y="3120589"/>
          <a:ext cx="3177950" cy="1317582"/>
        </a:xfrm>
        <a:prstGeom prst="roundRect">
          <a:avLst/>
        </a:prstGeom>
        <a:solidFill>
          <a:srgbClr val="9F22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>
              <a:latin typeface="Montserrat SemiBold" panose="00000700000000000000" pitchFamily="2" charset="0"/>
            </a:rPr>
            <a:t>Art. 77 y 101 LGRA</a:t>
          </a:r>
        </a:p>
      </dsp:txBody>
      <dsp:txXfrm>
        <a:off x="64319" y="3184908"/>
        <a:ext cx="3049312" cy="1188944"/>
      </dsp:txXfrm>
    </dsp:sp>
    <dsp:sp modelId="{2BEFEA95-CFBC-485F-91DB-04AC14F4110B}">
      <dsp:nvSpPr>
        <dsp:cNvPr id="0" name=""/>
        <dsp:cNvSpPr/>
      </dsp:nvSpPr>
      <dsp:spPr>
        <a:xfrm>
          <a:off x="302604" y="2766811"/>
          <a:ext cx="8387374" cy="281501"/>
        </a:xfrm>
        <a:prstGeom prst="roundRect">
          <a:avLst/>
        </a:prstGeom>
        <a:solidFill>
          <a:srgbClr val="D4C1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solidFill>
                <a:schemeClr val="tx1"/>
              </a:solidFill>
              <a:latin typeface="Montserrat SemiBold" panose="00000700000000000000" pitchFamily="2" charset="0"/>
            </a:rPr>
            <a:t>Principio pro persona</a:t>
          </a:r>
          <a:endParaRPr lang="es-MX" sz="1700" kern="1200" dirty="0">
            <a:latin typeface="Montserrat SemiBold" panose="00000700000000000000" pitchFamily="2" charset="0"/>
          </a:endParaRPr>
        </a:p>
      </dsp:txBody>
      <dsp:txXfrm>
        <a:off x="316346" y="2780553"/>
        <a:ext cx="8359890" cy="25401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2AF21-F3F0-4BAC-9AB3-838ED7BB8D28}">
      <dsp:nvSpPr>
        <dsp:cNvPr id="0" name=""/>
        <dsp:cNvSpPr/>
      </dsp:nvSpPr>
      <dsp:spPr>
        <a:xfrm rot="16200000">
          <a:off x="-746662" y="746662"/>
          <a:ext cx="4244219" cy="2750894"/>
        </a:xfrm>
        <a:prstGeom prst="flowChartManualOperation">
          <a:avLst/>
        </a:prstGeom>
        <a:solidFill>
          <a:srgbClr val="D4C1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latin typeface="Montserrat SemiBold" panose="00000700000000000000" pitchFamily="2" charset="0"/>
            </a:rPr>
            <a:t>Amonestación pública o privada</a:t>
          </a:r>
        </a:p>
      </dsp:txBody>
      <dsp:txXfrm rot="5400000">
        <a:off x="1" y="848843"/>
        <a:ext cx="2750894" cy="2546531"/>
      </dsp:txXfrm>
    </dsp:sp>
    <dsp:sp modelId="{23BCF5CB-B165-4835-BF3D-C05B004707C5}">
      <dsp:nvSpPr>
        <dsp:cNvPr id="0" name=""/>
        <dsp:cNvSpPr/>
      </dsp:nvSpPr>
      <dsp:spPr>
        <a:xfrm rot="16200000">
          <a:off x="1946103" y="980961"/>
          <a:ext cx="4244219" cy="2282295"/>
        </a:xfrm>
        <a:prstGeom prst="flowChartManualOperation">
          <a:avLst/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latin typeface="Montserrat SemiBold" panose="00000700000000000000" pitchFamily="2" charset="0"/>
            </a:rPr>
            <a:t>Suspensión</a:t>
          </a:r>
        </a:p>
      </dsp:txBody>
      <dsp:txXfrm rot="5400000">
        <a:off x="2927065" y="848843"/>
        <a:ext cx="2282295" cy="2546531"/>
      </dsp:txXfrm>
    </dsp:sp>
    <dsp:sp modelId="{60F27F37-3569-4582-9E89-8361C64F5C4D}">
      <dsp:nvSpPr>
        <dsp:cNvPr id="0" name=""/>
        <dsp:cNvSpPr/>
      </dsp:nvSpPr>
      <dsp:spPr>
        <a:xfrm rot="16200000">
          <a:off x="4411302" y="970760"/>
          <a:ext cx="4244219" cy="2302697"/>
        </a:xfrm>
        <a:prstGeom prst="flowChartManualOperation">
          <a:avLst/>
        </a:prstGeom>
        <a:solidFill>
          <a:srgbClr val="9F22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latin typeface="Montserrat SemiBold" panose="00000700000000000000" pitchFamily="2" charset="0"/>
            </a:rPr>
            <a:t>Destitución</a:t>
          </a:r>
          <a:r>
            <a:rPr lang="es-MX" sz="2200" kern="1200" dirty="0"/>
            <a:t> </a:t>
          </a:r>
        </a:p>
      </dsp:txBody>
      <dsp:txXfrm rot="5400000">
        <a:off x="5382063" y="848843"/>
        <a:ext cx="2302697" cy="2546531"/>
      </dsp:txXfrm>
    </dsp:sp>
    <dsp:sp modelId="{552464A9-179B-4762-BAF1-F017270F88B9}">
      <dsp:nvSpPr>
        <dsp:cNvPr id="0" name=""/>
        <dsp:cNvSpPr/>
      </dsp:nvSpPr>
      <dsp:spPr>
        <a:xfrm rot="16200000">
          <a:off x="6886701" y="970760"/>
          <a:ext cx="4244219" cy="2302697"/>
        </a:xfrm>
        <a:prstGeom prst="flowChartManualOperation">
          <a:avLst/>
        </a:prstGeom>
        <a:solidFill>
          <a:srgbClr val="691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latin typeface="Montserrat SemiBold" panose="00000700000000000000" pitchFamily="2" charset="0"/>
            </a:rPr>
            <a:t>Inhabilitación</a:t>
          </a:r>
          <a:endParaRPr lang="es-MX" sz="1700" kern="1200" dirty="0"/>
        </a:p>
      </dsp:txBody>
      <dsp:txXfrm rot="5400000">
        <a:off x="7857462" y="848843"/>
        <a:ext cx="2302697" cy="2546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80A3F-2935-4F9F-A9F2-60FF5B69A550}">
      <dsp:nvSpPr>
        <dsp:cNvPr id="0" name=""/>
        <dsp:cNvSpPr/>
      </dsp:nvSpPr>
      <dsp:spPr>
        <a:xfrm>
          <a:off x="-3100110" y="-519408"/>
          <a:ext cx="4027241" cy="4027241"/>
        </a:xfrm>
        <a:prstGeom prst="blockArc">
          <a:avLst>
            <a:gd name="adj1" fmla="val 18900000"/>
            <a:gd name="adj2" fmla="val 2700000"/>
            <a:gd name="adj3" fmla="val 536"/>
          </a:avLst>
        </a:prstGeom>
        <a:noFill/>
        <a:ln w="12700" cap="flat" cmpd="sng" algn="ctr">
          <a:solidFill>
            <a:srgbClr val="691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BD286-9661-41DE-B408-5FD3260F7D5D}">
      <dsp:nvSpPr>
        <dsp:cNvPr id="0" name=""/>
        <dsp:cNvSpPr/>
      </dsp:nvSpPr>
      <dsp:spPr>
        <a:xfrm>
          <a:off x="903019" y="688574"/>
          <a:ext cx="6721598" cy="1611275"/>
        </a:xfrm>
        <a:prstGeom prst="rect">
          <a:avLst/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6031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Persona que desempeñe empleo, cargo o </a:t>
          </a:r>
          <a:r>
            <a:rPr lang="es-MX" sz="1800" b="1" kern="1200" dirty="0" smtClean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comisión.</a:t>
          </a:r>
          <a:endParaRPr lang="es-MX" sz="1800" b="1" kern="1200" dirty="0">
            <a:solidFill>
              <a:schemeClr val="bg1"/>
            </a:solidFill>
            <a:effectLst/>
            <a:latin typeface="Montserrat" panose="00000500000000000000" pitchFamily="2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903019" y="688574"/>
        <a:ext cx="6721598" cy="1611275"/>
      </dsp:txXfrm>
    </dsp:sp>
    <dsp:sp modelId="{608A5631-52BA-45A2-A25E-523DC1E3CA32}">
      <dsp:nvSpPr>
        <dsp:cNvPr id="0" name=""/>
        <dsp:cNvSpPr/>
      </dsp:nvSpPr>
      <dsp:spPr>
        <a:xfrm>
          <a:off x="0" y="591192"/>
          <a:ext cx="1806039" cy="18060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91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60187-9E4A-4551-842F-9D1AF2EA2C8F}">
      <dsp:nvSpPr>
        <dsp:cNvPr id="0" name=""/>
        <dsp:cNvSpPr/>
      </dsp:nvSpPr>
      <dsp:spPr>
        <a:xfrm>
          <a:off x="36727" y="672968"/>
          <a:ext cx="3575843" cy="736266"/>
        </a:xfrm>
        <a:prstGeom prst="roundRect">
          <a:avLst>
            <a:gd name="adj" fmla="val 10000"/>
          </a:avLst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latin typeface="Montserrat SemiBold" panose="020B0604020202020204" pitchFamily="2" charset="0"/>
            </a:rPr>
            <a:t>Ámbito </a:t>
          </a:r>
          <a:r>
            <a:rPr lang="es-MX" sz="2000" kern="1200" dirty="0" smtClean="0">
              <a:latin typeface="Montserrat SemiBold" panose="020B0604020202020204" pitchFamily="2" charset="0"/>
            </a:rPr>
            <a:t>administrativo, por faltas graves</a:t>
          </a:r>
          <a:endParaRPr lang="es-MX" sz="2000" kern="1200" dirty="0">
            <a:latin typeface="Montserrat SemiBold" panose="020B0604020202020204" pitchFamily="2" charset="0"/>
          </a:endParaRPr>
        </a:p>
      </dsp:txBody>
      <dsp:txXfrm>
        <a:off x="58291" y="694532"/>
        <a:ext cx="3532715" cy="693138"/>
      </dsp:txXfrm>
    </dsp:sp>
    <dsp:sp modelId="{905CC322-7E46-4150-8B8F-18C717FE6002}">
      <dsp:nvSpPr>
        <dsp:cNvPr id="0" name=""/>
        <dsp:cNvSpPr/>
      </dsp:nvSpPr>
      <dsp:spPr>
        <a:xfrm>
          <a:off x="394311" y="1409234"/>
          <a:ext cx="209558" cy="1274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4216"/>
              </a:lnTo>
              <a:lnTo>
                <a:pt x="209558" y="1274216"/>
              </a:lnTo>
            </a:path>
          </a:pathLst>
        </a:custGeom>
        <a:noFill/>
        <a:ln w="12700" cap="flat" cmpd="sng" algn="ctr">
          <a:solidFill>
            <a:srgbClr val="691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3521A-4DDF-441C-B0FA-E383F96C4AA3}">
      <dsp:nvSpPr>
        <dsp:cNvPr id="0" name=""/>
        <dsp:cNvSpPr/>
      </dsp:nvSpPr>
      <dsp:spPr>
        <a:xfrm>
          <a:off x="603870" y="2184048"/>
          <a:ext cx="2471251" cy="998804"/>
        </a:xfrm>
        <a:prstGeom prst="roundRect">
          <a:avLst>
            <a:gd name="adj" fmla="val 10000"/>
          </a:avLst>
        </a:prstGeom>
        <a:solidFill>
          <a:srgbClr val="6E152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"/>
            </a:rPr>
            <a:t>Por enriquecimiento oculto contemplado en el art</a:t>
          </a:r>
          <a:r>
            <a:rPr lang="es-MX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"/>
            </a:rPr>
            <a:t>. </a:t>
          </a:r>
          <a:r>
            <a:rPr lang="es-MX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"/>
            </a:rPr>
            <a:t>60 </a:t>
          </a:r>
          <a:r>
            <a:rPr lang="es-MX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"/>
            </a:rPr>
            <a:t>LGRA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es-MX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 "/>
          </a:endParaRPr>
        </a:p>
      </dsp:txBody>
      <dsp:txXfrm>
        <a:off x="633124" y="2213302"/>
        <a:ext cx="2412743" cy="940296"/>
      </dsp:txXfrm>
    </dsp:sp>
    <dsp:sp modelId="{F2E3D3F2-9AE5-4DAF-87BA-85C12A2BCA76}">
      <dsp:nvSpPr>
        <dsp:cNvPr id="0" name=""/>
        <dsp:cNvSpPr/>
      </dsp:nvSpPr>
      <dsp:spPr>
        <a:xfrm>
          <a:off x="4552156" y="648384"/>
          <a:ext cx="3575843" cy="716062"/>
        </a:xfrm>
        <a:prstGeom prst="roundRect">
          <a:avLst>
            <a:gd name="adj" fmla="val 10000"/>
          </a:avLst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latin typeface="Montserrat SemiBold" panose="020B0604020202020204" pitchFamily="2" charset="0"/>
            </a:rPr>
            <a:t>Ámbito penal</a:t>
          </a:r>
          <a:endParaRPr lang="es-MX" sz="2000" kern="1200" dirty="0"/>
        </a:p>
      </dsp:txBody>
      <dsp:txXfrm>
        <a:off x="4573129" y="669357"/>
        <a:ext cx="3533897" cy="674116"/>
      </dsp:txXfrm>
    </dsp:sp>
    <dsp:sp modelId="{34BEC6E0-9519-4DD7-82FC-A94086EEAC73}">
      <dsp:nvSpPr>
        <dsp:cNvPr id="0" name=""/>
        <dsp:cNvSpPr/>
      </dsp:nvSpPr>
      <dsp:spPr>
        <a:xfrm>
          <a:off x="4909740" y="1364447"/>
          <a:ext cx="282995" cy="1296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395"/>
              </a:lnTo>
              <a:lnTo>
                <a:pt x="282995" y="1296395"/>
              </a:lnTo>
            </a:path>
          </a:pathLst>
        </a:custGeom>
        <a:noFill/>
        <a:ln w="12700" cap="flat" cmpd="sng" algn="ctr">
          <a:solidFill>
            <a:srgbClr val="66262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6D007-AE19-4CC6-AC11-4B685394F961}">
      <dsp:nvSpPr>
        <dsp:cNvPr id="0" name=""/>
        <dsp:cNvSpPr/>
      </dsp:nvSpPr>
      <dsp:spPr>
        <a:xfrm>
          <a:off x="5192736" y="2177808"/>
          <a:ext cx="2934938" cy="966067"/>
        </a:xfrm>
        <a:prstGeom prst="roundRect">
          <a:avLst>
            <a:gd name="adj" fmla="val 10000"/>
          </a:avLst>
        </a:prstGeom>
        <a:solidFill>
          <a:srgbClr val="6E152E"/>
        </a:solidFill>
        <a:ln w="12700" cap="flat" cmpd="sng" algn="ctr">
          <a:solidFill>
            <a:srgbClr val="66262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rPr>
            <a:t>Por enriquecimiento ilícito contemplado en el art</a:t>
          </a:r>
          <a:r>
            <a:rPr lang="es-MX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rPr>
            <a:t>. 224 CPF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1031" y="2206103"/>
        <a:ext cx="2878348" cy="90947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FA8A3-1810-4657-A942-A3EDC33FE893}">
      <dsp:nvSpPr>
        <dsp:cNvPr id="0" name=""/>
        <dsp:cNvSpPr/>
      </dsp:nvSpPr>
      <dsp:spPr>
        <a:xfrm>
          <a:off x="749" y="1011103"/>
          <a:ext cx="3224312" cy="3869175"/>
        </a:xfrm>
        <a:prstGeom prst="roundRect">
          <a:avLst>
            <a:gd name="adj" fmla="val 5000"/>
          </a:avLst>
        </a:prstGeom>
        <a:solidFill>
          <a:srgbClr val="691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rPr>
            <a:t>Facultad sancionadora</a:t>
          </a:r>
          <a:endParaRPr lang="es-MX" sz="2000" kern="1200" dirty="0"/>
        </a:p>
      </dsp:txBody>
      <dsp:txXfrm rot="16200000">
        <a:off x="-1263181" y="2275033"/>
        <a:ext cx="3172723" cy="644862"/>
      </dsp:txXfrm>
    </dsp:sp>
    <dsp:sp modelId="{8645EA99-1551-4C1A-A8CB-2431A7555BDE}">
      <dsp:nvSpPr>
        <dsp:cNvPr id="0" name=""/>
        <dsp:cNvSpPr/>
      </dsp:nvSpPr>
      <dsp:spPr>
        <a:xfrm>
          <a:off x="645611" y="1011103"/>
          <a:ext cx="2402112" cy="38691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latin typeface="Montserrat SemiBold" panose="00000700000000000000" pitchFamily="2" charset="0"/>
            </a:rPr>
            <a:t>Se presenta como un presupuesto temporal </a:t>
          </a:r>
          <a:r>
            <a:rPr lang="es-MX" sz="2000" b="1" kern="1200" dirty="0">
              <a:latin typeface="Montserrat SemiBold" panose="00000700000000000000" pitchFamily="2" charset="0"/>
            </a:rPr>
            <a:t>habilitante del ejercicio de la potestad sancionadora</a:t>
          </a:r>
          <a:r>
            <a:rPr lang="es-MX" sz="2000" kern="1200" dirty="0">
              <a:latin typeface="Montserrat SemiBold" panose="00000700000000000000" pitchFamily="2" charset="0"/>
            </a:rPr>
            <a:t> del Estado</a:t>
          </a:r>
          <a:endParaRPr lang="es-MX" sz="2000" kern="1200" dirty="0"/>
        </a:p>
      </dsp:txBody>
      <dsp:txXfrm>
        <a:off x="645611" y="1011103"/>
        <a:ext cx="2402112" cy="3869175"/>
      </dsp:txXfrm>
    </dsp:sp>
    <dsp:sp modelId="{46403AE1-449E-4F41-9FF8-AD8BF39F3B09}">
      <dsp:nvSpPr>
        <dsp:cNvPr id="0" name=""/>
        <dsp:cNvSpPr/>
      </dsp:nvSpPr>
      <dsp:spPr>
        <a:xfrm>
          <a:off x="3337912" y="1011103"/>
          <a:ext cx="3224312" cy="3869175"/>
        </a:xfrm>
        <a:prstGeom prst="roundRect">
          <a:avLst>
            <a:gd name="adj" fmla="val 5000"/>
          </a:avLst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>
              <a:latin typeface="Montserrat SemiBold" panose="00000700000000000000" pitchFamily="2" charset="0"/>
            </a:rPr>
            <a:t>Mandato Constitucional</a:t>
          </a:r>
        </a:p>
      </dsp:txBody>
      <dsp:txXfrm rot="16200000">
        <a:off x="2073982" y="2275033"/>
        <a:ext cx="3172723" cy="644862"/>
      </dsp:txXfrm>
    </dsp:sp>
    <dsp:sp modelId="{89BF4D24-5263-41D3-8BAA-5BE4E860B583}">
      <dsp:nvSpPr>
        <dsp:cNvPr id="0" name=""/>
        <dsp:cNvSpPr/>
      </dsp:nvSpPr>
      <dsp:spPr>
        <a:xfrm rot="5400000">
          <a:off x="3069950" y="4083589"/>
          <a:ext cx="568167" cy="483646"/>
        </a:xfrm>
        <a:prstGeom prst="flowChartExtract">
          <a:avLst/>
        </a:prstGeom>
        <a:solidFill>
          <a:srgbClr val="D4C19C"/>
        </a:solidFill>
        <a:ln w="12700" cap="flat" cmpd="sng" algn="ctr">
          <a:solidFill>
            <a:srgbClr val="D4C1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F5141-5987-4118-9D32-B55F01CE4534}">
      <dsp:nvSpPr>
        <dsp:cNvPr id="0" name=""/>
        <dsp:cNvSpPr/>
      </dsp:nvSpPr>
      <dsp:spPr>
        <a:xfrm>
          <a:off x="3982775" y="1011103"/>
          <a:ext cx="2402112" cy="38691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latin typeface="Montserrat SemiBold" panose="00000700000000000000" pitchFamily="2" charset="0"/>
            </a:rPr>
            <a:t>Art. </a:t>
          </a:r>
          <a:r>
            <a:rPr lang="es-MX" sz="2000" b="1" kern="1200" dirty="0">
              <a:latin typeface="Montserrat SemiBold" panose="00000700000000000000" pitchFamily="2" charset="0"/>
            </a:rPr>
            <a:t>109, fracción III </a:t>
          </a:r>
          <a:r>
            <a:rPr lang="es-MX" sz="2000" kern="1200" dirty="0">
              <a:latin typeface="Montserrat SemiBold" panose="00000700000000000000" pitchFamily="2" charset="0"/>
            </a:rPr>
            <a:t>Constitucional surge como una expresión de la facultad sancionadora</a:t>
          </a:r>
        </a:p>
      </dsp:txBody>
      <dsp:txXfrm>
        <a:off x="3982775" y="1011103"/>
        <a:ext cx="2402112" cy="3869175"/>
      </dsp:txXfrm>
    </dsp:sp>
    <dsp:sp modelId="{E82B8AA2-5A65-4991-A22C-8871CFE1DFDB}">
      <dsp:nvSpPr>
        <dsp:cNvPr id="0" name=""/>
        <dsp:cNvSpPr/>
      </dsp:nvSpPr>
      <dsp:spPr>
        <a:xfrm>
          <a:off x="6675076" y="1011103"/>
          <a:ext cx="3224312" cy="3869175"/>
        </a:xfrm>
        <a:prstGeom prst="roundRect">
          <a:avLst>
            <a:gd name="adj" fmla="val 5000"/>
          </a:avLst>
        </a:prstGeom>
        <a:solidFill>
          <a:srgbClr val="9F22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rPr>
            <a:t>Prescripción</a:t>
          </a:r>
          <a:endParaRPr lang="es-MX" sz="2000" kern="1200" dirty="0"/>
        </a:p>
      </dsp:txBody>
      <dsp:txXfrm rot="16200000">
        <a:off x="5411145" y="2275033"/>
        <a:ext cx="3172723" cy="644862"/>
      </dsp:txXfrm>
    </dsp:sp>
    <dsp:sp modelId="{4877023D-7EC7-469D-A372-763A288B86F1}">
      <dsp:nvSpPr>
        <dsp:cNvPr id="0" name=""/>
        <dsp:cNvSpPr/>
      </dsp:nvSpPr>
      <dsp:spPr>
        <a:xfrm rot="5400000">
          <a:off x="6407114" y="4083589"/>
          <a:ext cx="568167" cy="483646"/>
        </a:xfrm>
        <a:prstGeom prst="flowChartExtract">
          <a:avLst/>
        </a:prstGeom>
        <a:solidFill>
          <a:srgbClr val="D4C19C"/>
        </a:solidFill>
        <a:ln w="12700" cap="flat" cmpd="sng" algn="ctr">
          <a:solidFill>
            <a:srgbClr val="D4C1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FA8A3-1810-4657-A942-A3EDC33FE893}">
      <dsp:nvSpPr>
        <dsp:cNvPr id="0" name=""/>
        <dsp:cNvSpPr/>
      </dsp:nvSpPr>
      <dsp:spPr>
        <a:xfrm>
          <a:off x="749" y="1011103"/>
          <a:ext cx="3224312" cy="3869175"/>
        </a:xfrm>
        <a:prstGeom prst="roundRect">
          <a:avLst>
            <a:gd name="adj" fmla="val 5000"/>
          </a:avLst>
        </a:prstGeom>
        <a:solidFill>
          <a:srgbClr val="691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rPr>
            <a:t>Falta no grave</a:t>
          </a:r>
          <a:endParaRPr lang="es-MX" sz="2000" kern="1200" dirty="0"/>
        </a:p>
      </dsp:txBody>
      <dsp:txXfrm rot="16200000">
        <a:off x="-1263181" y="2275033"/>
        <a:ext cx="3172723" cy="644862"/>
      </dsp:txXfrm>
    </dsp:sp>
    <dsp:sp modelId="{8645EA99-1551-4C1A-A8CB-2431A7555BDE}">
      <dsp:nvSpPr>
        <dsp:cNvPr id="0" name=""/>
        <dsp:cNvSpPr/>
      </dsp:nvSpPr>
      <dsp:spPr>
        <a:xfrm>
          <a:off x="645611" y="1011103"/>
          <a:ext cx="2402112" cy="38691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latin typeface="Montserrat SemiBold" panose="00000700000000000000" pitchFamily="2" charset="0"/>
            </a:rPr>
            <a:t>La facultad sancionadora </a:t>
          </a: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rPr>
            <a:t>prescribirá</a:t>
          </a:r>
          <a:r>
            <a:rPr lang="es-MX" sz="2000" kern="1200" dirty="0">
              <a:latin typeface="Montserrat SemiBold" panose="00000700000000000000" pitchFamily="2" charset="0"/>
            </a:rPr>
            <a:t> en 3 años</a:t>
          </a:r>
          <a:endParaRPr lang="es-MX" sz="2000" kern="1200" dirty="0"/>
        </a:p>
      </dsp:txBody>
      <dsp:txXfrm>
        <a:off x="645611" y="1011103"/>
        <a:ext cx="2402112" cy="3869175"/>
      </dsp:txXfrm>
    </dsp:sp>
    <dsp:sp modelId="{46403AE1-449E-4F41-9FF8-AD8BF39F3B09}">
      <dsp:nvSpPr>
        <dsp:cNvPr id="0" name=""/>
        <dsp:cNvSpPr/>
      </dsp:nvSpPr>
      <dsp:spPr>
        <a:xfrm>
          <a:off x="3337912" y="1011103"/>
          <a:ext cx="3224312" cy="3869175"/>
        </a:xfrm>
        <a:prstGeom prst="roundRect">
          <a:avLst>
            <a:gd name="adj" fmla="val 5000"/>
          </a:avLst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latin typeface="Montserrat SemiBold" panose="00000700000000000000" pitchFamily="2" charset="0"/>
            </a:rPr>
            <a:t>Falta grave</a:t>
          </a:r>
        </a:p>
      </dsp:txBody>
      <dsp:txXfrm rot="16200000">
        <a:off x="2073982" y="2275033"/>
        <a:ext cx="3172723" cy="644862"/>
      </dsp:txXfrm>
    </dsp:sp>
    <dsp:sp modelId="{89BF4D24-5263-41D3-8BAA-5BE4E860B583}">
      <dsp:nvSpPr>
        <dsp:cNvPr id="0" name=""/>
        <dsp:cNvSpPr/>
      </dsp:nvSpPr>
      <dsp:spPr>
        <a:xfrm rot="5400000">
          <a:off x="3069950" y="4083589"/>
          <a:ext cx="568167" cy="483646"/>
        </a:xfrm>
        <a:prstGeom prst="flowChartExtract">
          <a:avLst/>
        </a:prstGeom>
        <a:solidFill>
          <a:srgbClr val="D4C19C"/>
        </a:solidFill>
        <a:ln w="12700" cap="flat" cmpd="sng" algn="ctr">
          <a:solidFill>
            <a:srgbClr val="D4C1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F5141-5987-4118-9D32-B55F01CE4534}">
      <dsp:nvSpPr>
        <dsp:cNvPr id="0" name=""/>
        <dsp:cNvSpPr/>
      </dsp:nvSpPr>
      <dsp:spPr>
        <a:xfrm>
          <a:off x="3982775" y="1011103"/>
          <a:ext cx="2402112" cy="38691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latin typeface="Montserrat SemiBold" panose="00000700000000000000" pitchFamily="2" charset="0"/>
            </a:rPr>
            <a:t>Facultad sancionadora </a:t>
          </a: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rPr>
            <a:t>prescribirá</a:t>
          </a:r>
          <a:r>
            <a:rPr lang="es-MX" sz="2000" kern="1200" dirty="0">
              <a:latin typeface="Montserrat SemiBold" panose="00000700000000000000" pitchFamily="2" charset="0"/>
            </a:rPr>
            <a:t> en 7 años</a:t>
          </a:r>
        </a:p>
      </dsp:txBody>
      <dsp:txXfrm>
        <a:off x="3982775" y="1011103"/>
        <a:ext cx="2402112" cy="3869175"/>
      </dsp:txXfrm>
    </dsp:sp>
    <dsp:sp modelId="{E82B8AA2-5A65-4991-A22C-8871CFE1DFDB}">
      <dsp:nvSpPr>
        <dsp:cNvPr id="0" name=""/>
        <dsp:cNvSpPr/>
      </dsp:nvSpPr>
      <dsp:spPr>
        <a:xfrm>
          <a:off x="6675076" y="1011103"/>
          <a:ext cx="3224312" cy="3869175"/>
        </a:xfrm>
        <a:prstGeom prst="roundRect">
          <a:avLst>
            <a:gd name="adj" fmla="val 5000"/>
          </a:avLst>
        </a:prstGeom>
        <a:solidFill>
          <a:srgbClr val="9F22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rPr>
            <a:t>Caducidad</a:t>
          </a:r>
          <a:endParaRPr lang="es-MX" sz="2000" kern="1200" dirty="0"/>
        </a:p>
      </dsp:txBody>
      <dsp:txXfrm rot="16200000">
        <a:off x="5411145" y="2275033"/>
        <a:ext cx="3172723" cy="644862"/>
      </dsp:txXfrm>
    </dsp:sp>
    <dsp:sp modelId="{4877023D-7EC7-469D-A372-763A288B86F1}">
      <dsp:nvSpPr>
        <dsp:cNvPr id="0" name=""/>
        <dsp:cNvSpPr/>
      </dsp:nvSpPr>
      <dsp:spPr>
        <a:xfrm rot="5400000">
          <a:off x="6407114" y="4083589"/>
          <a:ext cx="568167" cy="483646"/>
        </a:xfrm>
        <a:prstGeom prst="flowChartExtract">
          <a:avLst/>
        </a:prstGeom>
        <a:solidFill>
          <a:srgbClr val="D4C19C"/>
        </a:solidFill>
        <a:ln w="12700" cap="flat" cmpd="sng" algn="ctr">
          <a:solidFill>
            <a:srgbClr val="D4C1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07D00-9768-4749-A480-E106B25E7E65}">
      <dsp:nvSpPr>
        <dsp:cNvPr id="0" name=""/>
        <dsp:cNvSpPr/>
      </dsp:nvSpPr>
      <dsp:spPr>
        <a:xfrm>
          <a:off x="4352743" y="1075557"/>
          <a:ext cx="2347020" cy="2059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406"/>
              </a:lnTo>
              <a:lnTo>
                <a:pt x="2347020" y="1902406"/>
              </a:lnTo>
              <a:lnTo>
                <a:pt x="2347020" y="2059040"/>
              </a:lnTo>
            </a:path>
          </a:pathLst>
        </a:custGeom>
        <a:noFill/>
        <a:ln w="12700" cap="flat" cmpd="sng" algn="ctr">
          <a:solidFill>
            <a:srgbClr val="2D37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135804-3186-46C5-BD77-8A848C790D28}">
      <dsp:nvSpPr>
        <dsp:cNvPr id="0" name=""/>
        <dsp:cNvSpPr/>
      </dsp:nvSpPr>
      <dsp:spPr>
        <a:xfrm>
          <a:off x="3319476" y="2640958"/>
          <a:ext cx="1033267" cy="491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107"/>
              </a:lnTo>
              <a:lnTo>
                <a:pt x="1033267" y="335107"/>
              </a:lnTo>
              <a:lnTo>
                <a:pt x="1033267" y="491741"/>
              </a:lnTo>
            </a:path>
          </a:pathLst>
        </a:custGeom>
        <a:noFill/>
        <a:ln w="12700" cap="flat" cmpd="sng" algn="ctr">
          <a:solidFill>
            <a:srgbClr val="2D37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287A5-0ED3-4F8B-8805-23DD6BF6AD03}">
      <dsp:nvSpPr>
        <dsp:cNvPr id="0" name=""/>
        <dsp:cNvSpPr/>
      </dsp:nvSpPr>
      <dsp:spPr>
        <a:xfrm>
          <a:off x="2286208" y="2640958"/>
          <a:ext cx="1033267" cy="491741"/>
        </a:xfrm>
        <a:custGeom>
          <a:avLst/>
          <a:gdLst/>
          <a:ahLst/>
          <a:cxnLst/>
          <a:rect l="0" t="0" r="0" b="0"/>
          <a:pathLst>
            <a:path>
              <a:moveTo>
                <a:pt x="1033267" y="0"/>
              </a:moveTo>
              <a:lnTo>
                <a:pt x="1033267" y="335107"/>
              </a:lnTo>
              <a:lnTo>
                <a:pt x="0" y="335107"/>
              </a:lnTo>
              <a:lnTo>
                <a:pt x="0" y="491741"/>
              </a:lnTo>
            </a:path>
          </a:pathLst>
        </a:custGeom>
        <a:noFill/>
        <a:ln w="12700" cap="flat" cmpd="sng" algn="ctr">
          <a:solidFill>
            <a:srgbClr val="2D37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6AF28-28E0-4D52-82FA-A4F6EDCAD06B}">
      <dsp:nvSpPr>
        <dsp:cNvPr id="0" name=""/>
        <dsp:cNvSpPr/>
      </dsp:nvSpPr>
      <dsp:spPr>
        <a:xfrm>
          <a:off x="3319476" y="1075557"/>
          <a:ext cx="1033267" cy="491741"/>
        </a:xfrm>
        <a:custGeom>
          <a:avLst/>
          <a:gdLst/>
          <a:ahLst/>
          <a:cxnLst/>
          <a:rect l="0" t="0" r="0" b="0"/>
          <a:pathLst>
            <a:path>
              <a:moveTo>
                <a:pt x="1033267" y="0"/>
              </a:moveTo>
              <a:lnTo>
                <a:pt x="1033267" y="335107"/>
              </a:lnTo>
              <a:lnTo>
                <a:pt x="0" y="335107"/>
              </a:lnTo>
              <a:lnTo>
                <a:pt x="0" y="491741"/>
              </a:lnTo>
            </a:path>
          </a:pathLst>
        </a:custGeom>
        <a:noFill/>
        <a:ln w="12700" cap="flat" cmpd="sng" algn="ctr">
          <a:solidFill>
            <a:srgbClr val="2D37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337B-81BC-4B76-AEB6-E1164AF3EE32}">
      <dsp:nvSpPr>
        <dsp:cNvPr id="0" name=""/>
        <dsp:cNvSpPr/>
      </dsp:nvSpPr>
      <dsp:spPr>
        <a:xfrm>
          <a:off x="3507343" y="1898"/>
          <a:ext cx="1690801" cy="1073658"/>
        </a:xfrm>
        <a:prstGeom prst="roundRect">
          <a:avLst>
            <a:gd name="adj" fmla="val 10000"/>
          </a:avLst>
        </a:prstGeom>
        <a:solidFill>
          <a:srgbClr val="9F22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912A7-D996-456E-88DF-A7C318184E9A}">
      <dsp:nvSpPr>
        <dsp:cNvPr id="0" name=""/>
        <dsp:cNvSpPr/>
      </dsp:nvSpPr>
      <dsp:spPr>
        <a:xfrm>
          <a:off x="3695209" y="180372"/>
          <a:ext cx="1690801" cy="1073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D37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Se interrumpe la </a:t>
          </a:r>
          <a:r>
            <a:rPr lang="es-MX" sz="1200" b="1" kern="1200" dirty="0" smtClean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prescripción</a:t>
          </a:r>
          <a:r>
            <a:rPr lang="es-MX" sz="1200" kern="1200" dirty="0" smtClean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 de las facultades de la autoridad para imponer sanciones </a:t>
          </a:r>
          <a:endParaRPr lang="es-ES" sz="1200" kern="1200" dirty="0"/>
        </a:p>
      </dsp:txBody>
      <dsp:txXfrm>
        <a:off x="3726655" y="211818"/>
        <a:ext cx="1627909" cy="1010766"/>
      </dsp:txXfrm>
    </dsp:sp>
    <dsp:sp modelId="{69779B19-7640-4B8F-B41D-CDEB3019E230}">
      <dsp:nvSpPr>
        <dsp:cNvPr id="0" name=""/>
        <dsp:cNvSpPr/>
      </dsp:nvSpPr>
      <dsp:spPr>
        <a:xfrm>
          <a:off x="2474075" y="1567299"/>
          <a:ext cx="1690801" cy="1073658"/>
        </a:xfrm>
        <a:prstGeom prst="roundRect">
          <a:avLst>
            <a:gd name="adj" fmla="val 10000"/>
          </a:avLst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78FA3-8CC4-4274-8EED-CCA20106BEBC}">
      <dsp:nvSpPr>
        <dsp:cNvPr id="0" name=""/>
        <dsp:cNvSpPr/>
      </dsp:nvSpPr>
      <dsp:spPr>
        <a:xfrm>
          <a:off x="2661942" y="1745772"/>
          <a:ext cx="1690801" cy="1073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D37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Cuando la autoridad administrativa notifique</a:t>
          </a:r>
          <a:endParaRPr lang="es-ES" sz="1200" kern="1200" dirty="0"/>
        </a:p>
      </dsp:txBody>
      <dsp:txXfrm>
        <a:off x="2693388" y="1777218"/>
        <a:ext cx="1627909" cy="1010766"/>
      </dsp:txXfrm>
    </dsp:sp>
    <dsp:sp modelId="{35BAC7EB-7ED5-4098-A789-370BC40C7EF8}">
      <dsp:nvSpPr>
        <dsp:cNvPr id="0" name=""/>
        <dsp:cNvSpPr/>
      </dsp:nvSpPr>
      <dsp:spPr>
        <a:xfrm>
          <a:off x="1440808" y="3132699"/>
          <a:ext cx="1690801" cy="1073658"/>
        </a:xfrm>
        <a:prstGeom prst="roundRect">
          <a:avLst>
            <a:gd name="adj" fmla="val 10000"/>
          </a:avLst>
        </a:prstGeom>
        <a:solidFill>
          <a:srgbClr val="D4C1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DFD54-7745-4360-8F5D-A1C2A90C6110}">
      <dsp:nvSpPr>
        <dsp:cNvPr id="0" name=""/>
        <dsp:cNvSpPr/>
      </dsp:nvSpPr>
      <dsp:spPr>
        <a:xfrm>
          <a:off x="1628674" y="3311173"/>
          <a:ext cx="1690801" cy="1073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D37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Calificación de la conducta </a:t>
          </a:r>
          <a:endParaRPr lang="es-ES" sz="1200" kern="1200" dirty="0"/>
        </a:p>
      </dsp:txBody>
      <dsp:txXfrm>
        <a:off x="1660120" y="3342619"/>
        <a:ext cx="1627909" cy="1010766"/>
      </dsp:txXfrm>
    </dsp:sp>
    <dsp:sp modelId="{CE0592DF-0D7D-4E0E-9451-451F582D42C1}">
      <dsp:nvSpPr>
        <dsp:cNvPr id="0" name=""/>
        <dsp:cNvSpPr/>
      </dsp:nvSpPr>
      <dsp:spPr>
        <a:xfrm>
          <a:off x="3507343" y="3132699"/>
          <a:ext cx="1690801" cy="1073658"/>
        </a:xfrm>
        <a:prstGeom prst="roundRect">
          <a:avLst>
            <a:gd name="adj" fmla="val 10000"/>
          </a:avLst>
        </a:prstGeom>
        <a:solidFill>
          <a:srgbClr val="691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9DEA5-E85E-4CEF-95C7-2DE46FD5767E}">
      <dsp:nvSpPr>
        <dsp:cNvPr id="0" name=""/>
        <dsp:cNvSpPr/>
      </dsp:nvSpPr>
      <dsp:spPr>
        <a:xfrm>
          <a:off x="3695209" y="3311173"/>
          <a:ext cx="1690801" cy="1073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D37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Admisión del IPRA</a:t>
          </a:r>
          <a:endParaRPr lang="es-ES" sz="1200" kern="1200" dirty="0"/>
        </a:p>
      </dsp:txBody>
      <dsp:txXfrm>
        <a:off x="3726655" y="3342619"/>
        <a:ext cx="1627909" cy="1010766"/>
      </dsp:txXfrm>
    </dsp:sp>
    <dsp:sp modelId="{628787BA-412F-4623-A9C8-D28555845AC9}">
      <dsp:nvSpPr>
        <dsp:cNvPr id="0" name=""/>
        <dsp:cNvSpPr/>
      </dsp:nvSpPr>
      <dsp:spPr>
        <a:xfrm>
          <a:off x="5854363" y="3134598"/>
          <a:ext cx="1690801" cy="1073658"/>
        </a:xfrm>
        <a:prstGeom prst="roundRect">
          <a:avLst>
            <a:gd name="adj" fmla="val 10000"/>
          </a:avLst>
        </a:prstGeom>
        <a:solidFill>
          <a:srgbClr val="D4C1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A96A0-5EFD-47D7-B92D-2DD346E0556F}">
      <dsp:nvSpPr>
        <dsp:cNvPr id="0" name=""/>
        <dsp:cNvSpPr/>
      </dsp:nvSpPr>
      <dsp:spPr>
        <a:xfrm>
          <a:off x="6042230" y="3313072"/>
          <a:ext cx="1690801" cy="1073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D37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Emplazamiento </a:t>
          </a:r>
          <a:endParaRPr lang="es-ES" sz="1200" kern="1200" dirty="0"/>
        </a:p>
      </dsp:txBody>
      <dsp:txXfrm>
        <a:off x="6073676" y="3344518"/>
        <a:ext cx="1627909" cy="101076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7D07C-3066-418A-9A9D-5BB00B433345}">
      <dsp:nvSpPr>
        <dsp:cNvPr id="0" name=""/>
        <dsp:cNvSpPr/>
      </dsp:nvSpPr>
      <dsp:spPr>
        <a:xfrm>
          <a:off x="4064000" y="2030387"/>
          <a:ext cx="2253130" cy="844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747"/>
              </a:lnTo>
              <a:lnTo>
                <a:pt x="2253130" y="420747"/>
              </a:lnTo>
              <a:lnTo>
                <a:pt x="2253130" y="844238"/>
              </a:lnTo>
            </a:path>
          </a:pathLst>
        </a:custGeom>
        <a:noFill/>
        <a:ln w="12700" cap="flat" cmpd="sng" algn="ctr">
          <a:solidFill>
            <a:srgbClr val="691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24BF6-5494-402A-8981-4D2B6E08E1F6}">
      <dsp:nvSpPr>
        <dsp:cNvPr id="0" name=""/>
        <dsp:cNvSpPr/>
      </dsp:nvSpPr>
      <dsp:spPr>
        <a:xfrm>
          <a:off x="1829644" y="2030387"/>
          <a:ext cx="2234355" cy="846980"/>
        </a:xfrm>
        <a:custGeom>
          <a:avLst/>
          <a:gdLst/>
          <a:ahLst/>
          <a:cxnLst/>
          <a:rect l="0" t="0" r="0" b="0"/>
          <a:pathLst>
            <a:path>
              <a:moveTo>
                <a:pt x="2234355" y="0"/>
              </a:moveTo>
              <a:lnTo>
                <a:pt x="2234355" y="423490"/>
              </a:lnTo>
              <a:lnTo>
                <a:pt x="0" y="423490"/>
              </a:lnTo>
              <a:lnTo>
                <a:pt x="0" y="846980"/>
              </a:lnTo>
            </a:path>
          </a:pathLst>
        </a:custGeom>
        <a:noFill/>
        <a:ln w="12700" cap="flat" cmpd="sng" algn="ctr">
          <a:solidFill>
            <a:srgbClr val="691C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D64BE-EBC4-4829-8F98-56C3B8A2FB29}">
      <dsp:nvSpPr>
        <dsp:cNvPr id="0" name=""/>
        <dsp:cNvSpPr/>
      </dsp:nvSpPr>
      <dsp:spPr>
        <a:xfrm>
          <a:off x="2335352" y="888496"/>
          <a:ext cx="3457295" cy="1141891"/>
        </a:xfrm>
        <a:prstGeom prst="rect">
          <a:avLst/>
        </a:prstGeom>
        <a:solidFill>
          <a:srgbClr val="9F2241"/>
        </a:solidFill>
        <a:ln w="12700" cap="flat" cmpd="sng" algn="ctr">
          <a:solidFill>
            <a:srgbClr val="9F224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Montserrat SemiBold" panose="00000700000000000000" pitchFamily="2" charset="0"/>
            </a:rPr>
            <a:t>Reguladas </a:t>
          </a:r>
          <a:r>
            <a:rPr lang="es-MX" sz="2200" kern="1200" dirty="0">
              <a:latin typeface="Montserrat SemiBold" panose="00000700000000000000" pitchFamily="2" charset="0"/>
            </a:rPr>
            <a:t>en los art. 187 a 193 LGRA</a:t>
          </a:r>
        </a:p>
      </dsp:txBody>
      <dsp:txXfrm>
        <a:off x="2335352" y="888496"/>
        <a:ext cx="3457295" cy="1141891"/>
      </dsp:txXfrm>
    </dsp:sp>
    <dsp:sp modelId="{910ADB06-DEC6-4B7E-A298-BA249307D14B}">
      <dsp:nvSpPr>
        <dsp:cNvPr id="0" name=""/>
        <dsp:cNvSpPr/>
      </dsp:nvSpPr>
      <dsp:spPr>
        <a:xfrm>
          <a:off x="3190" y="2877368"/>
          <a:ext cx="3652907" cy="1055680"/>
        </a:xfrm>
        <a:prstGeom prst="rect">
          <a:avLst/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latin typeface="Montserrat SemiBold" panose="00000700000000000000" pitchFamily="2" charset="0"/>
            </a:rPr>
            <a:t>Personalmente o por estrados </a:t>
          </a:r>
        </a:p>
      </dsp:txBody>
      <dsp:txXfrm>
        <a:off x="3190" y="2877368"/>
        <a:ext cx="3652907" cy="1055680"/>
      </dsp:txXfrm>
    </dsp:sp>
    <dsp:sp modelId="{D911DC07-0496-499F-B562-D337B359B9D0}">
      <dsp:nvSpPr>
        <dsp:cNvPr id="0" name=""/>
        <dsp:cNvSpPr/>
      </dsp:nvSpPr>
      <dsp:spPr>
        <a:xfrm>
          <a:off x="4506265" y="2874625"/>
          <a:ext cx="3621730" cy="1185753"/>
        </a:xfrm>
        <a:prstGeom prst="rect">
          <a:avLst/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latin typeface="Montserrat SemiBold" panose="00000700000000000000" pitchFamily="2" charset="0"/>
            </a:rPr>
            <a:t>Por </a:t>
          </a:r>
          <a:r>
            <a:rPr lang="es-MX" sz="2000" kern="1200" dirty="0" smtClean="0">
              <a:latin typeface="Montserrat SemiBold" panose="00000700000000000000" pitchFamily="2" charset="0"/>
            </a:rPr>
            <a:t>exhorto</a:t>
          </a:r>
          <a:endParaRPr lang="es-MX" sz="1700" kern="1200" dirty="0"/>
        </a:p>
      </dsp:txBody>
      <dsp:txXfrm>
        <a:off x="4506265" y="2874625"/>
        <a:ext cx="3621730" cy="11857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112D0-F743-46D6-852F-06E6017F9C58}">
      <dsp:nvSpPr>
        <dsp:cNvPr id="0" name=""/>
        <dsp:cNvSpPr/>
      </dsp:nvSpPr>
      <dsp:spPr>
        <a:xfrm>
          <a:off x="29569" y="290270"/>
          <a:ext cx="2851438" cy="1710862"/>
        </a:xfrm>
        <a:prstGeom prst="rect">
          <a:avLst/>
        </a:prstGeom>
        <a:solidFill>
          <a:srgbClr val="6626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rPr>
            <a:t>Legalidad</a:t>
          </a:r>
        </a:p>
      </dsp:txBody>
      <dsp:txXfrm>
        <a:off x="29569" y="290270"/>
        <a:ext cx="2851438" cy="1710862"/>
      </dsp:txXfrm>
    </dsp:sp>
    <dsp:sp modelId="{1224A3F3-DF1C-4927-A2E5-5BFF15B226CB}">
      <dsp:nvSpPr>
        <dsp:cNvPr id="0" name=""/>
        <dsp:cNvSpPr/>
      </dsp:nvSpPr>
      <dsp:spPr>
        <a:xfrm>
          <a:off x="3136581" y="323529"/>
          <a:ext cx="2851438" cy="1710862"/>
        </a:xfrm>
        <a:prstGeom prst="rect">
          <a:avLst/>
        </a:prstGeom>
        <a:solidFill>
          <a:srgbClr val="9F22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>
              <a:solidFill>
                <a:schemeClr val="bg1"/>
              </a:solidFill>
              <a:latin typeface="Montserrat SemiBold" panose="00000700000000000000" pitchFamily="2" charset="0"/>
            </a:rPr>
            <a:t>Honradez</a:t>
          </a:r>
        </a:p>
      </dsp:txBody>
      <dsp:txXfrm>
        <a:off x="3136581" y="323529"/>
        <a:ext cx="2851438" cy="1710862"/>
      </dsp:txXfrm>
    </dsp:sp>
    <dsp:sp modelId="{DD653372-BDC8-4A0F-88DD-A82B7FB0178D}">
      <dsp:nvSpPr>
        <dsp:cNvPr id="0" name=""/>
        <dsp:cNvSpPr/>
      </dsp:nvSpPr>
      <dsp:spPr>
        <a:xfrm>
          <a:off x="6273163" y="323529"/>
          <a:ext cx="2851438" cy="1710862"/>
        </a:xfrm>
        <a:prstGeom prst="rect">
          <a:avLst/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>
              <a:latin typeface="Montserrat SemiBold" panose="00000700000000000000" pitchFamily="2" charset="0"/>
            </a:rPr>
            <a:t>Lealtad</a:t>
          </a:r>
        </a:p>
      </dsp:txBody>
      <dsp:txXfrm>
        <a:off x="6273163" y="323529"/>
        <a:ext cx="2851438" cy="1710862"/>
      </dsp:txXfrm>
    </dsp:sp>
    <dsp:sp modelId="{989B6CB7-6B63-4A13-881A-DFB81888CD16}">
      <dsp:nvSpPr>
        <dsp:cNvPr id="0" name=""/>
        <dsp:cNvSpPr/>
      </dsp:nvSpPr>
      <dsp:spPr>
        <a:xfrm>
          <a:off x="1425163" y="2319536"/>
          <a:ext cx="2976188" cy="1710862"/>
        </a:xfrm>
        <a:prstGeom prst="rect">
          <a:avLst/>
        </a:prstGeom>
        <a:solidFill>
          <a:srgbClr val="D4C1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>
              <a:latin typeface="Montserrat SemiBold" panose="00000700000000000000" pitchFamily="2" charset="0"/>
            </a:rPr>
            <a:t>Imparcialidad</a:t>
          </a:r>
        </a:p>
      </dsp:txBody>
      <dsp:txXfrm>
        <a:off x="1425163" y="2319536"/>
        <a:ext cx="2976188" cy="1710862"/>
      </dsp:txXfrm>
    </dsp:sp>
    <dsp:sp modelId="{153FCC7B-17E2-440E-BEE2-AB0A1B98EEDB}">
      <dsp:nvSpPr>
        <dsp:cNvPr id="0" name=""/>
        <dsp:cNvSpPr/>
      </dsp:nvSpPr>
      <dsp:spPr>
        <a:xfrm>
          <a:off x="4884926" y="2317363"/>
          <a:ext cx="3012943" cy="1710862"/>
        </a:xfrm>
        <a:prstGeom prst="rect">
          <a:avLst/>
        </a:prstGeom>
        <a:solidFill>
          <a:srgbClr val="6626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>
              <a:latin typeface="Montserrat SemiBold" panose="00000700000000000000" pitchFamily="2" charset="0"/>
            </a:rPr>
            <a:t>Eficiencia</a:t>
          </a:r>
        </a:p>
      </dsp:txBody>
      <dsp:txXfrm>
        <a:off x="4884926" y="2317363"/>
        <a:ext cx="3012943" cy="1710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112D0-F743-46D6-852F-06E6017F9C58}">
      <dsp:nvSpPr>
        <dsp:cNvPr id="0" name=""/>
        <dsp:cNvSpPr/>
      </dsp:nvSpPr>
      <dsp:spPr>
        <a:xfrm>
          <a:off x="32179" y="295766"/>
          <a:ext cx="2843131" cy="1705878"/>
        </a:xfrm>
        <a:prstGeom prst="rect">
          <a:avLst/>
        </a:prstGeom>
        <a:solidFill>
          <a:srgbClr val="D4C1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rPr>
            <a:t>Disciplina</a:t>
          </a:r>
        </a:p>
      </dsp:txBody>
      <dsp:txXfrm>
        <a:off x="32179" y="295766"/>
        <a:ext cx="2843131" cy="1705878"/>
      </dsp:txXfrm>
    </dsp:sp>
    <dsp:sp modelId="{1224A3F3-DF1C-4927-A2E5-5BFF15B226CB}">
      <dsp:nvSpPr>
        <dsp:cNvPr id="0" name=""/>
        <dsp:cNvSpPr/>
      </dsp:nvSpPr>
      <dsp:spPr>
        <a:xfrm>
          <a:off x="3130141" y="328929"/>
          <a:ext cx="2843131" cy="1705878"/>
        </a:xfrm>
        <a:prstGeom prst="rect">
          <a:avLst/>
        </a:prstGeom>
        <a:solidFill>
          <a:srgbClr val="9F22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>
              <a:latin typeface="Montserrat SemiBold" panose="00000700000000000000" pitchFamily="2" charset="0"/>
            </a:rPr>
            <a:t>Objetividad</a:t>
          </a:r>
          <a:endParaRPr lang="es-ES" sz="3000" kern="1200" dirty="0">
            <a:solidFill>
              <a:schemeClr val="bg1"/>
            </a:solidFill>
            <a:latin typeface="Montserrat SemiBold" panose="00000700000000000000" pitchFamily="2" charset="0"/>
          </a:endParaRPr>
        </a:p>
      </dsp:txBody>
      <dsp:txXfrm>
        <a:off x="3130141" y="328929"/>
        <a:ext cx="2843131" cy="1705878"/>
      </dsp:txXfrm>
    </dsp:sp>
    <dsp:sp modelId="{DD653372-BDC8-4A0F-88DD-A82B7FB0178D}">
      <dsp:nvSpPr>
        <dsp:cNvPr id="0" name=""/>
        <dsp:cNvSpPr/>
      </dsp:nvSpPr>
      <dsp:spPr>
        <a:xfrm>
          <a:off x="6257585" y="328929"/>
          <a:ext cx="3761633" cy="1705878"/>
        </a:xfrm>
        <a:prstGeom prst="rect">
          <a:avLst/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>
              <a:solidFill>
                <a:schemeClr val="bg1"/>
              </a:solidFill>
              <a:latin typeface="Montserrat SemiBold" panose="00000700000000000000" pitchFamily="2" charset="0"/>
            </a:rPr>
            <a:t>Profesionalismo</a:t>
          </a:r>
          <a:endParaRPr lang="es-ES" sz="3000" kern="1200" dirty="0">
            <a:latin typeface="Montserrat SemiBold" panose="00000700000000000000" pitchFamily="2" charset="0"/>
          </a:endParaRPr>
        </a:p>
      </dsp:txBody>
      <dsp:txXfrm>
        <a:off x="6257585" y="328929"/>
        <a:ext cx="3761633" cy="1705878"/>
      </dsp:txXfrm>
    </dsp:sp>
    <dsp:sp modelId="{989B6CB7-6B63-4A13-881A-DFB81888CD16}">
      <dsp:nvSpPr>
        <dsp:cNvPr id="0" name=""/>
        <dsp:cNvSpPr/>
      </dsp:nvSpPr>
      <dsp:spPr>
        <a:xfrm>
          <a:off x="238719" y="2319121"/>
          <a:ext cx="2967518" cy="1705878"/>
        </a:xfrm>
        <a:prstGeom prst="rect">
          <a:avLst/>
        </a:prstGeom>
        <a:solidFill>
          <a:srgbClr val="691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>
              <a:latin typeface="Montserrat SemiBold" panose="00000700000000000000" pitchFamily="2" charset="0"/>
            </a:rPr>
            <a:t>Integridad</a:t>
          </a:r>
        </a:p>
      </dsp:txBody>
      <dsp:txXfrm>
        <a:off x="238719" y="2319121"/>
        <a:ext cx="2967518" cy="1705878"/>
      </dsp:txXfrm>
    </dsp:sp>
    <dsp:sp modelId="{153FCC7B-17E2-440E-BEE2-AB0A1B98EEDB}">
      <dsp:nvSpPr>
        <dsp:cNvPr id="0" name=""/>
        <dsp:cNvSpPr/>
      </dsp:nvSpPr>
      <dsp:spPr>
        <a:xfrm>
          <a:off x="3569959" y="2316954"/>
          <a:ext cx="3004166" cy="1705878"/>
        </a:xfrm>
        <a:prstGeom prst="rect">
          <a:avLst/>
        </a:prstGeom>
        <a:solidFill>
          <a:srgbClr val="D4C1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>
              <a:latin typeface="Montserrat SemiBold" panose="00000700000000000000" pitchFamily="2" charset="0"/>
            </a:rPr>
            <a:t>Eficacia</a:t>
          </a:r>
        </a:p>
      </dsp:txBody>
      <dsp:txXfrm>
        <a:off x="3569959" y="2316954"/>
        <a:ext cx="3004166" cy="1705878"/>
      </dsp:txXfrm>
    </dsp:sp>
    <dsp:sp modelId="{B496658A-B704-498B-8A04-C3C8C3C0D398}">
      <dsp:nvSpPr>
        <dsp:cNvPr id="0" name=""/>
        <dsp:cNvSpPr/>
      </dsp:nvSpPr>
      <dsp:spPr>
        <a:xfrm>
          <a:off x="6926219" y="2316954"/>
          <a:ext cx="3004166" cy="1705878"/>
        </a:xfrm>
        <a:prstGeom prst="rect">
          <a:avLst/>
        </a:prstGeom>
        <a:solidFill>
          <a:srgbClr val="691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>
              <a:latin typeface="Montserrat SemiBold" panose="00000700000000000000" pitchFamily="2" charset="0"/>
            </a:rPr>
            <a:t>Rendición de cuentas</a:t>
          </a:r>
        </a:p>
      </dsp:txBody>
      <dsp:txXfrm>
        <a:off x="6926219" y="2316954"/>
        <a:ext cx="3004166" cy="17058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0F67A-F38C-48E4-BCB9-14643A2C9098}">
      <dsp:nvSpPr>
        <dsp:cNvPr id="0" name=""/>
        <dsp:cNvSpPr/>
      </dsp:nvSpPr>
      <dsp:spPr>
        <a:xfrm>
          <a:off x="0" y="655106"/>
          <a:ext cx="2933619" cy="1760171"/>
        </a:xfrm>
        <a:prstGeom prst="rect">
          <a:avLst/>
        </a:prstGeom>
        <a:solidFill>
          <a:srgbClr val="691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Actuar conforme a leyes</a:t>
          </a:r>
          <a:endParaRPr lang="es-MX" sz="2000" kern="1200" dirty="0">
            <a:latin typeface="Montserrat SemiBold" panose="00000700000000000000" pitchFamily="2" charset="0"/>
          </a:endParaRPr>
        </a:p>
      </dsp:txBody>
      <dsp:txXfrm>
        <a:off x="0" y="655106"/>
        <a:ext cx="2933619" cy="1760171"/>
      </dsp:txXfrm>
    </dsp:sp>
    <dsp:sp modelId="{96B937B5-8183-42E3-BBA9-4389683A7D10}">
      <dsp:nvSpPr>
        <dsp:cNvPr id="0" name=""/>
        <dsp:cNvSpPr/>
      </dsp:nvSpPr>
      <dsp:spPr>
        <a:xfrm>
          <a:off x="3226980" y="655106"/>
          <a:ext cx="2933619" cy="1760171"/>
        </a:xfrm>
        <a:prstGeom prst="rect">
          <a:avLst/>
        </a:prstGeom>
        <a:solidFill>
          <a:srgbClr val="9F22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Conducirse con rectitud</a:t>
          </a:r>
          <a:endParaRPr lang="es-MX" sz="2000" kern="1200" dirty="0">
            <a:latin typeface="Montserrat SemiBold" panose="00000700000000000000" pitchFamily="2" charset="0"/>
          </a:endParaRPr>
        </a:p>
      </dsp:txBody>
      <dsp:txXfrm>
        <a:off x="3226980" y="655106"/>
        <a:ext cx="2933619" cy="1760171"/>
      </dsp:txXfrm>
    </dsp:sp>
    <dsp:sp modelId="{017E68ED-CB78-417A-9482-9FA2599C69FD}">
      <dsp:nvSpPr>
        <dsp:cNvPr id="0" name=""/>
        <dsp:cNvSpPr/>
      </dsp:nvSpPr>
      <dsp:spPr>
        <a:xfrm>
          <a:off x="6453961" y="655106"/>
          <a:ext cx="2933619" cy="1760171"/>
        </a:xfrm>
        <a:prstGeom prst="rect">
          <a:avLst/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Satisfacer el interés colectivo</a:t>
          </a:r>
          <a:endParaRPr lang="es-MX" sz="2000" kern="1200" dirty="0">
            <a:latin typeface="Montserrat SemiBold" panose="00000700000000000000" pitchFamily="2" charset="0"/>
          </a:endParaRPr>
        </a:p>
      </dsp:txBody>
      <dsp:txXfrm>
        <a:off x="6453961" y="655106"/>
        <a:ext cx="2933619" cy="1760171"/>
      </dsp:txXfrm>
    </dsp:sp>
    <dsp:sp modelId="{455185BE-D475-4817-8941-A9526CE09C81}">
      <dsp:nvSpPr>
        <dsp:cNvPr id="0" name=""/>
        <dsp:cNvSpPr/>
      </dsp:nvSpPr>
      <dsp:spPr>
        <a:xfrm>
          <a:off x="0" y="2708639"/>
          <a:ext cx="2933619" cy="1760171"/>
        </a:xfrm>
        <a:prstGeom prst="rect">
          <a:avLst/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Dar a las personas el mismo trato</a:t>
          </a:r>
          <a:endParaRPr lang="es-MX" sz="2200" kern="1200" dirty="0">
            <a:latin typeface="Montserrat SemiBold" panose="00000700000000000000" pitchFamily="2" charset="0"/>
          </a:endParaRPr>
        </a:p>
      </dsp:txBody>
      <dsp:txXfrm>
        <a:off x="0" y="2708639"/>
        <a:ext cx="2933619" cy="1760171"/>
      </dsp:txXfrm>
    </dsp:sp>
    <dsp:sp modelId="{402A7275-792B-495B-A035-163DC9C5FBE5}">
      <dsp:nvSpPr>
        <dsp:cNvPr id="0" name=""/>
        <dsp:cNvSpPr/>
      </dsp:nvSpPr>
      <dsp:spPr>
        <a:xfrm>
          <a:off x="3226980" y="2708639"/>
          <a:ext cx="2933619" cy="1760171"/>
        </a:xfrm>
        <a:prstGeom prst="rect">
          <a:avLst/>
        </a:prstGeom>
        <a:solidFill>
          <a:srgbClr val="691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Cultura de servicio orientada al logro de resultados</a:t>
          </a:r>
          <a:endParaRPr lang="es-MX" sz="2200" kern="1200" dirty="0">
            <a:latin typeface="Montserrat SemiBold" panose="00000700000000000000" pitchFamily="2" charset="0"/>
          </a:endParaRPr>
        </a:p>
      </dsp:txBody>
      <dsp:txXfrm>
        <a:off x="3226980" y="2708639"/>
        <a:ext cx="2933619" cy="1760171"/>
      </dsp:txXfrm>
    </dsp:sp>
    <dsp:sp modelId="{415DA84B-C90E-4D35-A933-56001A9DCCFB}">
      <dsp:nvSpPr>
        <dsp:cNvPr id="0" name=""/>
        <dsp:cNvSpPr/>
      </dsp:nvSpPr>
      <dsp:spPr>
        <a:xfrm>
          <a:off x="6453961" y="2754069"/>
          <a:ext cx="2933619" cy="1760171"/>
        </a:xfrm>
        <a:prstGeom prst="rect">
          <a:avLst/>
        </a:prstGeom>
        <a:solidFill>
          <a:srgbClr val="9F22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Administrar recursos públicos con honradez</a:t>
          </a:r>
          <a:endParaRPr lang="es-MX" sz="2000" kern="1200" dirty="0">
            <a:latin typeface="Montserrat SemiBold" panose="00000700000000000000" pitchFamily="2" charset="0"/>
          </a:endParaRPr>
        </a:p>
      </dsp:txBody>
      <dsp:txXfrm>
        <a:off x="6453961" y="2754069"/>
        <a:ext cx="2933619" cy="17601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0F67A-F38C-48E4-BCB9-14643A2C9098}">
      <dsp:nvSpPr>
        <dsp:cNvPr id="0" name=""/>
        <dsp:cNvSpPr/>
      </dsp:nvSpPr>
      <dsp:spPr>
        <a:xfrm>
          <a:off x="312446" y="108388"/>
          <a:ext cx="2633842" cy="1580305"/>
        </a:xfrm>
        <a:prstGeom prst="rect">
          <a:avLst/>
        </a:prstGeom>
        <a:solidFill>
          <a:srgbClr val="691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Respetar los derechos humanos</a:t>
          </a:r>
          <a:endParaRPr lang="es-MX" sz="1800" kern="1200" dirty="0"/>
        </a:p>
      </dsp:txBody>
      <dsp:txXfrm>
        <a:off x="312446" y="108388"/>
        <a:ext cx="2633842" cy="1580305"/>
      </dsp:txXfrm>
    </dsp:sp>
    <dsp:sp modelId="{96B937B5-8183-42E3-BBA9-4389683A7D10}">
      <dsp:nvSpPr>
        <dsp:cNvPr id="0" name=""/>
        <dsp:cNvSpPr/>
      </dsp:nvSpPr>
      <dsp:spPr>
        <a:xfrm>
          <a:off x="3244861" y="108388"/>
          <a:ext cx="2633842" cy="1580305"/>
        </a:xfrm>
        <a:prstGeom prst="rect">
          <a:avLst/>
        </a:prstGeom>
        <a:solidFill>
          <a:srgbClr val="9F22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Vocación de servicio a la sociedad</a:t>
          </a:r>
          <a:endParaRPr lang="es-MX" sz="1800" kern="1200" dirty="0"/>
        </a:p>
      </dsp:txBody>
      <dsp:txXfrm>
        <a:off x="3244861" y="108388"/>
        <a:ext cx="2633842" cy="1580305"/>
      </dsp:txXfrm>
    </dsp:sp>
    <dsp:sp modelId="{017E68ED-CB78-417A-9482-9FA2599C69FD}">
      <dsp:nvSpPr>
        <dsp:cNvPr id="0" name=""/>
        <dsp:cNvSpPr/>
      </dsp:nvSpPr>
      <dsp:spPr>
        <a:xfrm>
          <a:off x="6089305" y="108388"/>
          <a:ext cx="2633842" cy="1580305"/>
        </a:xfrm>
        <a:prstGeom prst="rect">
          <a:avLst/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Evitar intereses en el desempeño objetivo</a:t>
          </a:r>
          <a:endParaRPr lang="es-MX" sz="1800" kern="1200" dirty="0"/>
        </a:p>
      </dsp:txBody>
      <dsp:txXfrm>
        <a:off x="6089305" y="108388"/>
        <a:ext cx="2633842" cy="1580305"/>
      </dsp:txXfrm>
    </dsp:sp>
    <dsp:sp modelId="{455185BE-D475-4817-8941-A9526CE09C81}">
      <dsp:nvSpPr>
        <dsp:cNvPr id="0" name=""/>
        <dsp:cNvSpPr/>
      </dsp:nvSpPr>
      <dsp:spPr>
        <a:xfrm>
          <a:off x="1236345" y="1816985"/>
          <a:ext cx="3258036" cy="1569069"/>
        </a:xfrm>
        <a:prstGeom prst="rect">
          <a:avLst/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Abstenerse de asociarse para negocio que afecte su imparcialidad</a:t>
          </a:r>
          <a:endParaRPr lang="es-MX" sz="1800" kern="1200" dirty="0"/>
        </a:p>
      </dsp:txBody>
      <dsp:txXfrm>
        <a:off x="1236345" y="1816985"/>
        <a:ext cx="3258036" cy="1569069"/>
      </dsp:txXfrm>
    </dsp:sp>
    <dsp:sp modelId="{402A7275-792B-495B-A035-163DC9C5FBE5}">
      <dsp:nvSpPr>
        <dsp:cNvPr id="0" name=""/>
        <dsp:cNvSpPr/>
      </dsp:nvSpPr>
      <dsp:spPr>
        <a:xfrm>
          <a:off x="4813051" y="1811367"/>
          <a:ext cx="3159636" cy="1580305"/>
        </a:xfrm>
        <a:prstGeom prst="rect">
          <a:avLst/>
        </a:prstGeom>
        <a:solidFill>
          <a:srgbClr val="691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Separarse de conflicto de intereses</a:t>
          </a:r>
          <a:endParaRPr lang="es-MX" sz="2000" kern="1200" dirty="0"/>
        </a:p>
      </dsp:txBody>
      <dsp:txXfrm>
        <a:off x="4813051" y="1811367"/>
        <a:ext cx="3159636" cy="1580305"/>
      </dsp:txXfrm>
    </dsp:sp>
    <dsp:sp modelId="{415DA84B-C90E-4D35-A933-56001A9DCCFB}">
      <dsp:nvSpPr>
        <dsp:cNvPr id="0" name=""/>
        <dsp:cNvSpPr/>
      </dsp:nvSpPr>
      <dsp:spPr>
        <a:xfrm>
          <a:off x="567257" y="3571980"/>
          <a:ext cx="3948603" cy="1580305"/>
        </a:xfrm>
        <a:prstGeom prst="rect">
          <a:avLst/>
        </a:prstGeom>
        <a:solidFill>
          <a:srgbClr val="691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Abstenerse de intervenir por personas con quienes tenga parentesco</a:t>
          </a:r>
          <a:endParaRPr lang="es-MX" sz="1600" kern="1200" dirty="0"/>
        </a:p>
      </dsp:txBody>
      <dsp:txXfrm>
        <a:off x="567257" y="3571980"/>
        <a:ext cx="3948603" cy="1580305"/>
      </dsp:txXfrm>
    </dsp:sp>
    <dsp:sp modelId="{6498154F-37B5-4C93-830D-BCAA01D680AA}">
      <dsp:nvSpPr>
        <dsp:cNvPr id="0" name=""/>
        <dsp:cNvSpPr/>
      </dsp:nvSpPr>
      <dsp:spPr>
        <a:xfrm>
          <a:off x="4792098" y="3552384"/>
          <a:ext cx="3838904" cy="1580305"/>
        </a:xfrm>
        <a:prstGeom prst="rect">
          <a:avLst/>
        </a:prstGeom>
        <a:solidFill>
          <a:srgbClr val="9F22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Abstenerse de tratos que comprometan al Estado Mexicano</a:t>
          </a:r>
          <a:endParaRPr lang="es-MX" sz="1800" kern="1200" dirty="0"/>
        </a:p>
      </dsp:txBody>
      <dsp:txXfrm>
        <a:off x="4792098" y="3552384"/>
        <a:ext cx="3838904" cy="15803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38E18-AB00-4E11-B538-4A48EF75EF87}">
      <dsp:nvSpPr>
        <dsp:cNvPr id="0" name=""/>
        <dsp:cNvSpPr/>
      </dsp:nvSpPr>
      <dsp:spPr>
        <a:xfrm rot="16200000">
          <a:off x="429542" y="1123012"/>
          <a:ext cx="4779931" cy="3061721"/>
        </a:xfrm>
        <a:prstGeom prst="round2SameRect">
          <a:avLst>
            <a:gd name="adj1" fmla="val 16670"/>
            <a:gd name="adj2" fmla="val 0"/>
          </a:avLst>
        </a:prstGeom>
        <a:solidFill>
          <a:srgbClr val="691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01600" rIns="91440" bIns="10160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>
              <a:solidFill>
                <a:schemeClr val="bg1"/>
              </a:solidFill>
              <a:latin typeface="Montserrat" panose="00000500000000000000" pitchFamily="2" charset="0"/>
            </a:rPr>
            <a:t>Reforma Constitucional en materia anticorrupción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>
            <a:latin typeface="Montserrat" panose="00000500000000000000" pitchFamily="2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>
            <a:solidFill>
              <a:prstClr val="white"/>
            </a:solidFill>
            <a:latin typeface="Montserrat" panose="00000500000000000000" pitchFamily="2" charset="0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>
            <a:solidFill>
              <a:prstClr val="white"/>
            </a:solidFill>
            <a:latin typeface="Montserrat" panose="00000500000000000000" pitchFamily="2" charset="0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>
            <a:solidFill>
              <a:prstClr val="white"/>
            </a:solidFill>
            <a:latin typeface="Montserrat" panose="00000500000000000000" pitchFamily="2" charset="0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>
              <a:solidFill>
                <a:prstClr val="white"/>
              </a:solidFill>
              <a:latin typeface="Montserrat" panose="00000500000000000000" pitchFamily="2" charset="0"/>
              <a:ea typeface="+mn-ea"/>
              <a:cs typeface="+mn-cs"/>
            </a:rPr>
            <a:t>Artículos 22, 28, 41, 73, 74, 76, 79, 104, 108, 109, 113, 114, 116 y 122 CPEUM</a:t>
          </a:r>
          <a:endParaRPr lang="es-MX" sz="1600" kern="1200" dirty="0"/>
        </a:p>
      </dsp:txBody>
      <dsp:txXfrm rot="5400000">
        <a:off x="1438135" y="413395"/>
        <a:ext cx="2912233" cy="4480955"/>
      </dsp:txXfrm>
    </dsp:sp>
    <dsp:sp modelId="{74812D81-4490-4835-9F24-0E9B39F13D9F}">
      <dsp:nvSpPr>
        <dsp:cNvPr id="0" name=""/>
        <dsp:cNvSpPr/>
      </dsp:nvSpPr>
      <dsp:spPr>
        <a:xfrm rot="5400000">
          <a:off x="3770676" y="1095282"/>
          <a:ext cx="4779931" cy="3061721"/>
        </a:xfrm>
        <a:prstGeom prst="round2SameRect">
          <a:avLst>
            <a:gd name="adj1" fmla="val 16670"/>
            <a:gd name="adj2" fmla="val 0"/>
          </a:avLst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01600" rIns="60960" bIns="101600" numCol="1" spcCol="1270" anchor="t" anchorCtr="0">
          <a:noAutofit/>
        </a:bodyPr>
        <a:lstStyle/>
        <a:p>
          <a:pPr marL="82550" lvl="0" indent="-8255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MX" sz="1600" kern="1200" dirty="0">
              <a:solidFill>
                <a:schemeClr val="bg1"/>
              </a:solidFill>
              <a:latin typeface="Montserrat" panose="00000500000000000000" pitchFamily="2" charset="0"/>
              <a:ea typeface="+mn-ea"/>
              <a:cs typeface="+mn-cs"/>
            </a:rPr>
            <a:t>- Ley General del Sistema   Nacional Anticorrupción</a:t>
          </a:r>
        </a:p>
        <a:p>
          <a:pPr marL="82550" lvl="0" indent="-8255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MX" sz="1600" kern="1200" dirty="0">
              <a:solidFill>
                <a:schemeClr val="bg1"/>
              </a:solidFill>
              <a:latin typeface="Montserrat" panose="00000500000000000000" pitchFamily="2" charset="0"/>
              <a:ea typeface="+mn-ea"/>
              <a:cs typeface="+mn-cs"/>
            </a:rPr>
            <a:t>- Ley General de Responsabilidades Administrativas</a:t>
          </a:r>
        </a:p>
        <a:p>
          <a:pPr marL="82550" lvl="0" indent="-8255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MX" sz="1600" kern="1200" dirty="0">
              <a:solidFill>
                <a:schemeClr val="bg1"/>
              </a:solidFill>
              <a:latin typeface="Montserrat" panose="00000500000000000000" pitchFamily="2" charset="0"/>
            </a:rPr>
            <a:t>- Ley Orgánica del Tribunal Federal de Justicia Administrativa</a:t>
          </a:r>
        </a:p>
        <a:p>
          <a:pPr marL="82550" lvl="0" indent="-8255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MX" sz="1600" kern="1200" dirty="0">
              <a:solidFill>
                <a:schemeClr val="bg1"/>
              </a:solidFill>
              <a:latin typeface="Montserrat" panose="00000500000000000000" pitchFamily="2" charset="0"/>
            </a:rPr>
            <a:t>- Ley de Fiscalización y Rendición de Cuentas de la Federación</a:t>
          </a:r>
        </a:p>
        <a:p>
          <a:pPr marL="82550" lvl="0" indent="-8255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MX" sz="1600" kern="1200" dirty="0">
              <a:solidFill>
                <a:schemeClr val="bg1"/>
              </a:solidFill>
              <a:latin typeface="Montserrat" panose="00000500000000000000" pitchFamily="2" charset="0"/>
            </a:rPr>
            <a:t>- Ley Orgánica de la Administración Pública Federal</a:t>
          </a:r>
        </a:p>
        <a:p>
          <a:pPr marL="82550" lvl="0" indent="-8255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MX" sz="1600" kern="1200" dirty="0">
              <a:solidFill>
                <a:schemeClr val="bg1"/>
              </a:solidFill>
              <a:latin typeface="Montserrat" panose="00000500000000000000" pitchFamily="2" charset="0"/>
            </a:rPr>
            <a:t>- Ley Orgánica de la Procuraduría General de la República</a:t>
          </a:r>
        </a:p>
        <a:p>
          <a:pPr marL="82550" lvl="0" indent="-8255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MX" sz="1600" kern="1200" dirty="0">
              <a:solidFill>
                <a:schemeClr val="bg1"/>
              </a:solidFill>
              <a:latin typeface="Montserrat" panose="00000500000000000000" pitchFamily="2" charset="0"/>
            </a:rPr>
            <a:t>- Código Penal Federal</a:t>
          </a:r>
          <a:endParaRPr lang="es-MX" sz="1600" kern="1200" dirty="0">
            <a:solidFill>
              <a:schemeClr val="bg1"/>
            </a:solidFill>
          </a:endParaRPr>
        </a:p>
      </dsp:txBody>
      <dsp:txXfrm rot="-5400000">
        <a:off x="4629781" y="385665"/>
        <a:ext cx="2912233" cy="4480955"/>
      </dsp:txXfrm>
    </dsp:sp>
    <dsp:sp modelId="{E2697FC0-53C5-423B-A342-307B9EFB63EC}">
      <dsp:nvSpPr>
        <dsp:cNvPr id="0" name=""/>
        <dsp:cNvSpPr/>
      </dsp:nvSpPr>
      <dsp:spPr>
        <a:xfrm>
          <a:off x="3384810" y="-509297"/>
          <a:ext cx="1829227" cy="144164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9F22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0D0B1-AC1B-411A-8E55-1BE5D0C2D909}">
      <dsp:nvSpPr>
        <dsp:cNvPr id="0" name=""/>
        <dsp:cNvSpPr/>
      </dsp:nvSpPr>
      <dsp:spPr>
        <a:xfrm rot="10800000">
          <a:off x="3468023" y="4408399"/>
          <a:ext cx="1718395" cy="129115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9F22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0AA21-3CCA-4470-8350-D4D5179AE947}">
      <dsp:nvSpPr>
        <dsp:cNvPr id="0" name=""/>
        <dsp:cNvSpPr/>
      </dsp:nvSpPr>
      <dsp:spPr>
        <a:xfrm>
          <a:off x="4276" y="1306647"/>
          <a:ext cx="2001739" cy="1590729"/>
        </a:xfrm>
        <a:prstGeom prst="roundRect">
          <a:avLst>
            <a:gd name="adj" fmla="val 10000"/>
          </a:avLst>
        </a:prstGeom>
        <a:solidFill>
          <a:srgbClr val="691C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Montserrat SemiBold" panose="00000700000000000000" pitchFamily="2" charset="0"/>
            </a:rPr>
            <a:t>S</a:t>
          </a:r>
          <a:r>
            <a:rPr lang="es-MX" sz="1400" kern="1200" dirty="0" smtClean="0">
              <a:latin typeface="Montserrat SemiBold" panose="00000700000000000000" pitchFamily="2" charset="0"/>
            </a:rPr>
            <a:t>e </a:t>
          </a:r>
          <a:r>
            <a:rPr lang="es-MX" sz="1400" kern="1200" dirty="0">
              <a:latin typeface="Montserrat SemiBold" panose="00000700000000000000" pitchFamily="2" charset="0"/>
            </a:rPr>
            <a:t>da a conocer la </a:t>
          </a:r>
          <a:r>
            <a:rPr lang="es-MX" sz="1400" b="1" kern="1200" dirty="0">
              <a:latin typeface="Montserrat SemiBold" panose="00000700000000000000" pitchFamily="2" charset="0"/>
            </a:rPr>
            <a:t>obligación</a:t>
          </a:r>
          <a:r>
            <a:rPr lang="es-MX" sz="1400" kern="1200" dirty="0">
              <a:latin typeface="Montserrat SemiBold" panose="00000700000000000000" pitchFamily="2" charset="0"/>
            </a:rPr>
            <a:t> de presentar las declaraciones de situación patrimonial y de intereses</a:t>
          </a:r>
        </a:p>
      </dsp:txBody>
      <dsp:txXfrm>
        <a:off x="50867" y="1353238"/>
        <a:ext cx="1908557" cy="1497547"/>
      </dsp:txXfrm>
    </dsp:sp>
    <dsp:sp modelId="{3989E381-5917-4CE3-8333-69DECF505019}">
      <dsp:nvSpPr>
        <dsp:cNvPr id="0" name=""/>
        <dsp:cNvSpPr/>
      </dsp:nvSpPr>
      <dsp:spPr>
        <a:xfrm rot="21589765">
          <a:off x="2175803" y="1887590"/>
          <a:ext cx="359952" cy="420800"/>
        </a:xfrm>
        <a:prstGeom prst="rightArrow">
          <a:avLst>
            <a:gd name="adj1" fmla="val 60000"/>
            <a:gd name="adj2" fmla="val 50000"/>
          </a:avLst>
        </a:prstGeom>
        <a:solidFill>
          <a:srgbClr val="D4C19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>
        <a:off x="2175803" y="1971911"/>
        <a:ext cx="251966" cy="252480"/>
      </dsp:txXfrm>
    </dsp:sp>
    <dsp:sp modelId="{5CBF3AA6-A662-4A80-B5C3-17296AF4F5B4}">
      <dsp:nvSpPr>
        <dsp:cNvPr id="0" name=""/>
        <dsp:cNvSpPr/>
      </dsp:nvSpPr>
      <dsp:spPr>
        <a:xfrm>
          <a:off x="2685168" y="1298773"/>
          <a:ext cx="1929321" cy="1590729"/>
        </a:xfrm>
        <a:prstGeom prst="roundRect">
          <a:avLst>
            <a:gd name="adj" fmla="val 10000"/>
          </a:avLst>
        </a:prstGeom>
        <a:solidFill>
          <a:srgbClr val="9F22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Montserrat SemiBold" panose="00000700000000000000" pitchFamily="2" charset="0"/>
            </a:rPr>
            <a:t>Se </a:t>
          </a:r>
          <a:r>
            <a:rPr lang="es-MX" sz="1400" kern="1200" dirty="0">
              <a:latin typeface="Montserrat SemiBold" panose="00000700000000000000" pitchFamily="2" charset="0"/>
            </a:rPr>
            <a:t>emite el formato de declaraciones de situación patrimonial y de </a:t>
          </a:r>
          <a:r>
            <a:rPr lang="es-MX" sz="1400" kern="1200" dirty="0" smtClean="0">
              <a:latin typeface="Montserrat SemiBold" panose="00000700000000000000" pitchFamily="2" charset="0"/>
            </a:rPr>
            <a:t>intereses</a:t>
          </a:r>
          <a:endParaRPr lang="es-MX" sz="1400" kern="1200" dirty="0">
            <a:latin typeface="Montserrat SemiBold" panose="00000700000000000000" pitchFamily="2" charset="0"/>
          </a:endParaRPr>
        </a:p>
      </dsp:txBody>
      <dsp:txXfrm>
        <a:off x="2731759" y="1345364"/>
        <a:ext cx="1836139" cy="1497547"/>
      </dsp:txXfrm>
    </dsp:sp>
    <dsp:sp modelId="{3727FEE0-C17E-4B1B-A882-E68B09C1FA1D}">
      <dsp:nvSpPr>
        <dsp:cNvPr id="0" name=""/>
        <dsp:cNvSpPr/>
      </dsp:nvSpPr>
      <dsp:spPr>
        <a:xfrm rot="21569153">
          <a:off x="4794658" y="1871751"/>
          <a:ext cx="381988" cy="420800"/>
        </a:xfrm>
        <a:prstGeom prst="rightArrow">
          <a:avLst>
            <a:gd name="adj1" fmla="val 60000"/>
            <a:gd name="adj2" fmla="val 50000"/>
          </a:avLst>
        </a:prstGeom>
        <a:solidFill>
          <a:srgbClr val="D4C19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>
        <a:off x="4794660" y="1956425"/>
        <a:ext cx="267392" cy="252480"/>
      </dsp:txXfrm>
    </dsp:sp>
    <dsp:sp modelId="{346E5D9C-F010-4863-810F-4F1A7997F2E4}">
      <dsp:nvSpPr>
        <dsp:cNvPr id="0" name=""/>
        <dsp:cNvSpPr/>
      </dsp:nvSpPr>
      <dsp:spPr>
        <a:xfrm>
          <a:off x="5335193" y="1275183"/>
          <a:ext cx="1887275" cy="1590729"/>
        </a:xfrm>
        <a:prstGeom prst="roundRect">
          <a:avLst>
            <a:gd name="adj" fmla="val 10000"/>
          </a:avLst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>
              <a:latin typeface="Montserrat SemiBold" panose="00000700000000000000" pitchFamily="2" charset="0"/>
            </a:rPr>
            <a:t> </a:t>
          </a:r>
          <a:r>
            <a:rPr lang="es-MX" sz="1400" kern="1200" dirty="0" smtClean="0">
              <a:latin typeface="Montserrat SemiBold" panose="00000700000000000000" pitchFamily="2" charset="0"/>
            </a:rPr>
            <a:t>Se </a:t>
          </a:r>
          <a:r>
            <a:rPr lang="es-ES" sz="1400" kern="1200" dirty="0" smtClean="0">
              <a:latin typeface="Montserrat SemiBold" panose="00000700000000000000" pitchFamily="2" charset="0"/>
            </a:rPr>
            <a:t>modifica el formato,</a:t>
          </a:r>
          <a:r>
            <a:rPr lang="es-MX" sz="1400" kern="1200" dirty="0" smtClean="0">
              <a:latin typeface="Montserrat SemiBold" panose="00000700000000000000" pitchFamily="2" charset="0"/>
            </a:rPr>
            <a:t> normas e instructivo de llenado y presentación</a:t>
          </a:r>
          <a:endParaRPr lang="es-MX" sz="1400" kern="1200" dirty="0">
            <a:latin typeface="Montserrat SemiBold" panose="00000700000000000000" pitchFamily="2" charset="0"/>
          </a:endParaRPr>
        </a:p>
      </dsp:txBody>
      <dsp:txXfrm>
        <a:off x="5381784" y="1321774"/>
        <a:ext cx="1794093" cy="1497547"/>
      </dsp:txXfrm>
    </dsp:sp>
    <dsp:sp modelId="{CB756E33-C51E-4053-88E1-E2B4E152E8E4}">
      <dsp:nvSpPr>
        <dsp:cNvPr id="0" name=""/>
        <dsp:cNvSpPr/>
      </dsp:nvSpPr>
      <dsp:spPr>
        <a:xfrm rot="44">
          <a:off x="7381538" y="1860163"/>
          <a:ext cx="337227" cy="420800"/>
        </a:xfrm>
        <a:prstGeom prst="rightArrow">
          <a:avLst>
            <a:gd name="adj1" fmla="val 60000"/>
            <a:gd name="adj2" fmla="val 50000"/>
          </a:avLst>
        </a:prstGeom>
        <a:solidFill>
          <a:srgbClr val="D4C19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>
        <a:off x="7381538" y="1944322"/>
        <a:ext cx="236059" cy="252480"/>
      </dsp:txXfrm>
    </dsp:sp>
    <dsp:sp modelId="{ECDE6946-40FD-4C50-9B23-1DB39E013ECB}">
      <dsp:nvSpPr>
        <dsp:cNvPr id="0" name=""/>
        <dsp:cNvSpPr/>
      </dsp:nvSpPr>
      <dsp:spPr>
        <a:xfrm>
          <a:off x="7858746" y="1275214"/>
          <a:ext cx="1843685" cy="1590729"/>
        </a:xfrm>
        <a:prstGeom prst="roundRect">
          <a:avLst>
            <a:gd name="adj" fmla="val 10000"/>
          </a:avLst>
        </a:prstGeom>
        <a:solidFill>
          <a:srgbClr val="D4C1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Montserrat SemiBold" panose="00000700000000000000" pitchFamily="2" charset="0"/>
            </a:rPr>
            <a:t>Modifica los anexos primero y segundo</a:t>
          </a:r>
          <a:endParaRPr lang="es-MX" sz="1400" kern="1200" dirty="0">
            <a:latin typeface="Montserrat SemiBold" panose="00000700000000000000" pitchFamily="2" charset="0"/>
          </a:endParaRPr>
        </a:p>
      </dsp:txBody>
      <dsp:txXfrm>
        <a:off x="7905337" y="1321805"/>
        <a:ext cx="1750503" cy="14975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DBB52-995F-4CC3-90EB-3D1E92F5C51A}">
      <dsp:nvSpPr>
        <dsp:cNvPr id="0" name=""/>
        <dsp:cNvSpPr/>
      </dsp:nvSpPr>
      <dsp:spPr>
        <a:xfrm>
          <a:off x="2469427" y="913996"/>
          <a:ext cx="2202570" cy="1101285"/>
        </a:xfrm>
        <a:prstGeom prst="roundRect">
          <a:avLst>
            <a:gd name="adj" fmla="val 10000"/>
          </a:avLst>
        </a:prstGeom>
        <a:solidFill>
          <a:srgbClr val="66262F"/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0"/>
            </a:rPr>
            <a:t>OBJETO</a:t>
          </a:r>
          <a:endParaRPr lang="es-ES" sz="3200" b="1" kern="1200" spc="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 Black" panose="00000A00000000000000" pitchFamily="2" charset="0"/>
          </a:endParaRPr>
        </a:p>
      </dsp:txBody>
      <dsp:txXfrm>
        <a:off x="2501683" y="946252"/>
        <a:ext cx="2138058" cy="1036773"/>
      </dsp:txXfrm>
    </dsp:sp>
    <dsp:sp modelId="{575F61C7-79BE-4796-9297-913ACE0CD14C}">
      <dsp:nvSpPr>
        <dsp:cNvPr id="0" name=""/>
        <dsp:cNvSpPr/>
      </dsp:nvSpPr>
      <dsp:spPr>
        <a:xfrm rot="2499538">
          <a:off x="4078606" y="2179590"/>
          <a:ext cx="883163" cy="385449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4194241" y="2256680"/>
        <a:ext cx="651893" cy="231269"/>
      </dsp:txXfrm>
    </dsp:sp>
    <dsp:sp modelId="{5B18A10D-A9DE-4C08-AE6C-4A9727DC83D2}">
      <dsp:nvSpPr>
        <dsp:cNvPr id="0" name=""/>
        <dsp:cNvSpPr/>
      </dsp:nvSpPr>
      <dsp:spPr>
        <a:xfrm>
          <a:off x="4290956" y="2749075"/>
          <a:ext cx="2681012" cy="1097959"/>
        </a:xfrm>
        <a:prstGeom prst="roundRect">
          <a:avLst>
            <a:gd name="adj" fmla="val 10000"/>
          </a:avLst>
        </a:prstGeom>
        <a:noFill/>
        <a:ln w="57150" cap="flat" cmpd="sng" algn="ctr">
          <a:solidFill>
            <a:srgbClr val="9F2237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6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prstClr val="black"/>
              </a:solidFill>
              <a:latin typeface="Montserrat SemiBold" panose="00000700000000000000" pitchFamily="2" charset="0"/>
              <a:ea typeface="+mn-ea"/>
              <a:cs typeface="+mn-cs"/>
            </a:rPr>
            <a:t>Prevención</a:t>
          </a:r>
          <a:r>
            <a:rPr lang="es-ES" sz="1800" b="1" kern="1200" dirty="0">
              <a:solidFill>
                <a:schemeClr val="tx1"/>
              </a:solidFill>
              <a:latin typeface="Montserrat SemiBold" panose="00000700000000000000" pitchFamily="2" charset="0"/>
            </a:rPr>
            <a:t>, control, detección, sanción y disuasión de hechos de corrupción</a:t>
          </a:r>
        </a:p>
      </dsp:txBody>
      <dsp:txXfrm>
        <a:off x="4323114" y="2781233"/>
        <a:ext cx="2616696" cy="1033643"/>
      </dsp:txXfrm>
    </dsp:sp>
    <dsp:sp modelId="{B2A53734-D50C-4244-A77D-0DBE6C536392}">
      <dsp:nvSpPr>
        <dsp:cNvPr id="0" name=""/>
        <dsp:cNvSpPr/>
      </dsp:nvSpPr>
      <dsp:spPr>
        <a:xfrm rot="10779895">
          <a:off x="2815165" y="3117975"/>
          <a:ext cx="1308247" cy="385449"/>
        </a:xfrm>
        <a:prstGeom prst="leftRightArrow">
          <a:avLst>
            <a:gd name="adj1" fmla="val 60000"/>
            <a:gd name="adj2" fmla="val 50000"/>
          </a:avLst>
        </a:prstGeom>
        <a:solidFill>
          <a:srgbClr val="B38E5D"/>
        </a:solidFill>
        <a:ln w="28575">
          <a:solidFill>
            <a:srgbClr val="800B16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solidFill>
              <a:srgbClr val="C00000"/>
            </a:solidFill>
          </a:endParaRPr>
        </a:p>
      </dsp:txBody>
      <dsp:txXfrm rot="10800000">
        <a:off x="2930800" y="3195065"/>
        <a:ext cx="1076977" cy="231269"/>
      </dsp:txXfrm>
    </dsp:sp>
    <dsp:sp modelId="{32B37AD0-1C6D-49B0-903C-18DCE8E4CAE6}">
      <dsp:nvSpPr>
        <dsp:cNvPr id="0" name=""/>
        <dsp:cNvSpPr/>
      </dsp:nvSpPr>
      <dsp:spPr>
        <a:xfrm>
          <a:off x="0" y="2772605"/>
          <a:ext cx="2647621" cy="1101285"/>
        </a:xfrm>
        <a:prstGeom prst="roundRect">
          <a:avLst>
            <a:gd name="adj" fmla="val 10000"/>
          </a:avLst>
        </a:prstGeom>
        <a:noFill/>
        <a:ln w="57150" cap="flat" cmpd="sng" algn="ctr">
          <a:solidFill>
            <a:srgbClr val="9F2237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6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chemeClr val="tx1"/>
              </a:solidFill>
              <a:latin typeface="Montserrat SemiBold" panose="00000700000000000000" pitchFamily="2" charset="0"/>
            </a:rPr>
            <a:t>Instrumento de rendición de cuentas</a:t>
          </a:r>
        </a:p>
      </dsp:txBody>
      <dsp:txXfrm>
        <a:off x="32256" y="2804861"/>
        <a:ext cx="2583109" cy="1036773"/>
      </dsp:txXfrm>
    </dsp:sp>
    <dsp:sp modelId="{E5D2170F-8542-4C1F-B1EE-AF4C1F2EBB3E}">
      <dsp:nvSpPr>
        <dsp:cNvPr id="0" name=""/>
        <dsp:cNvSpPr/>
      </dsp:nvSpPr>
      <dsp:spPr>
        <a:xfrm rot="19224173">
          <a:off x="2005679" y="2201218"/>
          <a:ext cx="883163" cy="385449"/>
        </a:xfrm>
        <a:prstGeom prst="leftRightArrow">
          <a:avLst>
            <a:gd name="adj1" fmla="val 60000"/>
            <a:gd name="adj2" fmla="val 50000"/>
          </a:avLst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2121314" y="2278308"/>
        <a:ext cx="651893" cy="231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14EFD-4A6E-4D77-BB0F-620858D2CBD1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1F243-71AA-43D3-84E4-80A553FAB8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8174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7773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6540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9339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0819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7959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0895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18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8474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9833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6007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0566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3184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6398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82755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57312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7577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1649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56151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09731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15049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14382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MX" sz="1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35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381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MX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7345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37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7608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38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96854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39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33431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40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28416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41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339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5974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4106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800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9311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5077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6157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1F243-71AA-43D3-84E4-80A553FAB87D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191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8DAF57-227F-D512-52B1-0F13BF4B0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3E0C77-899C-9041-24A2-D0DB1C533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09DD60-53BF-AF99-D118-E89947F0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413-542A-4328-9EB0-D1C5EE11578D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2BBA26-301D-FBC2-4805-F16CF0C7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6EB79-6169-600F-C2E6-F6983AE9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DB0C-F4C6-42D8-AC1F-230217B2F5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88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EAE7C-70F3-CAD4-665B-70810A890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B68B5D-4118-B6A5-DB24-13DAFA8F8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930477-DB21-C5B4-1A7B-59501F4F4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413-542A-4328-9EB0-D1C5EE11578D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488FC2-042F-C584-CC9E-987305E8D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65D621-5CB3-0A1D-4281-66874E056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DB0C-F4C6-42D8-AC1F-230217B2F5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799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4F60CF-0B6C-4F98-BED6-DA9EAAB1E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2CD09F-E26A-1797-70F5-AD2EC2F53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BC1D88-8174-F756-1089-2BE98600D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413-542A-4328-9EB0-D1C5EE11578D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FAAFD1-8801-ED9B-09CF-8EB8FDFC6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57D301-81C4-3BF7-0042-9D196104C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DB0C-F4C6-42D8-AC1F-230217B2F5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4075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7709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2854447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055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560" y="996581"/>
            <a:ext cx="572008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8DF0E-90BF-EC4E-8934-156187A1162F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08/11/2022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9739B-ACC7-1A4E-906B-A9546BA1AB7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3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DF472-4B16-5A93-E5D5-F9F6E689D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3D44EB-6AC5-1721-EDCD-7F983B940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2F0E3D-F6B7-FF74-20C2-821BECDCA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413-542A-4328-9EB0-D1C5EE11578D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45913-A843-1776-225B-D02E6F2C1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9DCFEF-97E3-30FF-2100-3AB62B7E5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DB0C-F4C6-42D8-AC1F-230217B2F5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193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A865C-D9E4-F1CE-3C4D-741EDF7D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8254D4-23E6-0E76-E877-869C12271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EAEC98-E89C-944A-6F7A-A285E3FD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413-542A-4328-9EB0-D1C5EE11578D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23E0EE-D896-CA34-2AFD-6DAB4CAF1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0546CA-32C7-D8C9-0532-E9B835FA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DB0C-F4C6-42D8-AC1F-230217B2F5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1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34F786-846C-3415-FD11-68A504BE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5CA088-B9AA-3E70-D73E-5D682ECC5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9F704A-4082-D72E-F128-A898B36AF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63A77A-34ED-02A7-EF14-FAB655660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413-542A-4328-9EB0-D1C5EE11578D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5D4ACD-38B0-F6A5-ABB9-C1BEBD60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F64C24-7BD0-7DAB-6F4F-355AD0DA0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DB0C-F4C6-42D8-AC1F-230217B2F5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641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DD4DD-A68D-BE53-2A95-5C0CD3A5C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AA7949-C761-3012-ECF9-EDD454677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9F7039-CA5B-41AF-1B69-03F8F6928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6374BE-921C-1574-4B83-850E5B138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9BA87D3-2AD6-92ED-DC2B-6039AE9F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F63BFFB-814C-4627-8AD7-B0070EDF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413-542A-4328-9EB0-D1C5EE11578D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78A7086-C26D-CA7F-8278-615F42DE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77D0B5D-B098-ADEB-AA70-7014DAC79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DB0C-F4C6-42D8-AC1F-230217B2F5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602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06A3D-6838-25BC-2FB7-83CAB889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FD2C1D-2BA6-7A23-CAFE-F826F3F96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413-542A-4328-9EB0-D1C5EE11578D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5A389A-EB1E-091E-F515-AFE437BB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A9766D-D592-E3FF-F039-D381FCD34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DB0C-F4C6-42D8-AC1F-230217B2F5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433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B2FAE05-E46E-9287-E30B-C15F678C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413-542A-4328-9EB0-D1C5EE11578D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41CD37F-7F31-FCCC-02EE-B983F9EB6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745557-49DE-C771-33B2-9CB9B73E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DB0C-F4C6-42D8-AC1F-230217B2F5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903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45F3C-5469-976D-EDB0-755DAD759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C53AC-C04C-9022-FD1C-AE23F64F9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9409A3-0954-4188-B977-A79FDA6B6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1D9301-397C-60E5-EA34-6BE547B7C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413-542A-4328-9EB0-D1C5EE11578D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0CEDDE-78EA-C1AD-DA4D-4B96182E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7BD6BD-7B89-F3DD-DA83-C02F17FB9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DB0C-F4C6-42D8-AC1F-230217B2F5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738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D27A0-5CCD-299A-F455-278D1E8F1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C874E9-1C9C-FD70-D1B5-045C747714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145AFA-02B7-4523-DCC0-5664FA232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78C563-8779-8E73-783B-79DF1B366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413-542A-4328-9EB0-D1C5EE11578D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E6DAC8-8760-E149-F24F-8C4E497E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A9B28C-13AD-1CCA-E0CE-165CDEC2A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DB0C-F4C6-42D8-AC1F-230217B2F5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41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C078019-B5F5-1C5E-F60E-1A73AA398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9EA9ED-4814-D5EB-2576-7E52251AF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0C8B9F-5F3B-5680-7BE7-47F87414A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A5413-542A-4328-9EB0-D1C5EE11578D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94CEC2-6DE0-9144-EA04-BA0866582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E6AED0-B211-BB44-CBA8-2273CE4D4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DB0C-F4C6-42D8-AC1F-230217B2F5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603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pexels.com/photo/photo-of-a-person-using-a-gray-laptop-computer-2874782/" TargetMode="Externa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5.jpe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hyperlink" Target="https://www.flickr.com/photos/umag/25848393990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image" Target="../media/image6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08BA3F5-3F0E-9540-B6C2-4BCD708D4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26943" y="2569417"/>
            <a:ext cx="10409534" cy="1137921"/>
          </a:xfrm>
        </p:spPr>
        <p:txBody>
          <a:bodyPr>
            <a:normAutofit fontScale="77500" lnSpcReduction="20000"/>
          </a:bodyPr>
          <a:lstStyle/>
          <a:p>
            <a:r>
              <a:rPr lang="es-MX">
                <a:latin typeface="Montserrat Black" panose="00000A00000000000000" pitchFamily="2" charset="0"/>
              </a:rPr>
              <a:t>DECLARACIÓN PATRIMONIAL Y DE INTERESES</a:t>
            </a:r>
          </a:p>
          <a:p>
            <a:r>
              <a:rPr lang="es-MX">
                <a:latin typeface="Montserrat Black" panose="00000A00000000000000" pitchFamily="2" charset="0"/>
              </a:rPr>
              <a:t>EFECTOS Y DEFECTOS</a:t>
            </a:r>
            <a:endParaRPr lang="es-MX" dirty="0">
              <a:latin typeface="Montserrat Black" panose="00000A00000000000000" pitchFamily="2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A64A917-AB24-F14D-C04E-F5CFD7464657}"/>
              </a:ext>
            </a:extLst>
          </p:cNvPr>
          <p:cNvSpPr txBox="1">
            <a:spLocks/>
          </p:cNvSpPr>
          <p:nvPr/>
        </p:nvSpPr>
        <p:spPr>
          <a:xfrm>
            <a:off x="363220" y="4209442"/>
            <a:ext cx="11465560" cy="1137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dirty="0">
                <a:solidFill>
                  <a:schemeClr val="bg1"/>
                </a:solidFill>
              </a:rPr>
              <a:t>LICENCIADO EFRAÍN ÁLVAREZ CABORNO OJEDA</a:t>
            </a:r>
          </a:p>
        </p:txBody>
      </p:sp>
    </p:spTree>
    <p:extLst>
      <p:ext uri="{BB962C8B-B14F-4D97-AF65-F5344CB8AC3E}">
        <p14:creationId xmlns:p14="http://schemas.microsoft.com/office/powerpoint/2010/main" val="2957085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8A421-168F-284C-8C99-6D1B6BE0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632" y="1563328"/>
            <a:ext cx="7854008" cy="2285989"/>
          </a:xfrm>
        </p:spPr>
        <p:txBody>
          <a:bodyPr/>
          <a:lstStyle/>
          <a:p>
            <a:pPr algn="ctr"/>
            <a:r>
              <a:rPr lang="es-MX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DECLARACIÓN </a:t>
            </a: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DE SITUACIÓN PATRIMONIAL Y DE INTERESES</a:t>
            </a:r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FE68FB40-618C-1C8B-2E30-79AFB3090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39" y="216736"/>
            <a:ext cx="3661961" cy="50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55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11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F12AAB3-8FF0-44B2-B403-87EAF8CB8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797" y="18389"/>
            <a:ext cx="3145787" cy="623896"/>
          </a:xfrm>
          <a:prstGeom prst="rect">
            <a:avLst/>
          </a:prstGeom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A53626DA-8FB6-FAEA-4BF8-43CBA903F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76" y="178221"/>
            <a:ext cx="9032574" cy="498771"/>
          </a:xfrm>
        </p:spPr>
        <p:txBody>
          <a:bodyPr>
            <a:normAutofit fontScale="90000"/>
          </a:bodyPr>
          <a:lstStyle/>
          <a:p>
            <a:r>
              <a:rPr lang="es-MX" sz="4000" dirty="0">
                <a:latin typeface="Montserrat Black" panose="00000A00000000000000" pitchFamily="2" charset="0"/>
              </a:rPr>
              <a:t>HISTORIA</a:t>
            </a:r>
            <a:endParaRPr lang="es-MX" dirty="0"/>
          </a:p>
        </p:txBody>
      </p:sp>
      <p:sp>
        <p:nvSpPr>
          <p:cNvPr id="4" name="Rectángulo redondeado 3"/>
          <p:cNvSpPr/>
          <p:nvPr/>
        </p:nvSpPr>
        <p:spPr>
          <a:xfrm>
            <a:off x="238764" y="631468"/>
            <a:ext cx="3198702" cy="785280"/>
          </a:xfrm>
          <a:prstGeom prst="roundRect">
            <a:avLst/>
          </a:prstGeom>
          <a:solidFill>
            <a:srgbClr val="691C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/>
          <p:cNvSpPr txBox="1"/>
          <p:nvPr/>
        </p:nvSpPr>
        <p:spPr>
          <a:xfrm>
            <a:off x="388347" y="744000"/>
            <a:ext cx="28873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De la Constitución de 1917 y hasta 1982</a:t>
            </a:r>
            <a:endParaRPr lang="en-US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85148" y="1597098"/>
            <a:ext cx="3252319" cy="691106"/>
          </a:xfrm>
          <a:prstGeom prst="roundRect">
            <a:avLst/>
          </a:prstGeom>
          <a:solidFill>
            <a:srgbClr val="691C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“La Renovación Moral”</a:t>
            </a:r>
          </a:p>
          <a:p>
            <a:pPr algn="ctr"/>
            <a:r>
              <a:rPr lang="es-MX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28 de diciembre de 1982 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200659" y="2511929"/>
            <a:ext cx="3236807" cy="866272"/>
          </a:xfrm>
          <a:prstGeom prst="roundRect">
            <a:avLst/>
          </a:prstGeom>
          <a:solidFill>
            <a:srgbClr val="691C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Ley Federal de Responsabilidades de los Servidores Públicos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4251960" y="657105"/>
            <a:ext cx="7698740" cy="842725"/>
          </a:xfrm>
          <a:prstGeom prst="roundRect">
            <a:avLst/>
          </a:prstGeom>
          <a:solidFill>
            <a:srgbClr val="D4C19C"/>
          </a:solidFill>
          <a:ln>
            <a:solidFill>
              <a:srgbClr val="691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adroTexto 13"/>
          <p:cNvSpPr txBox="1"/>
          <p:nvPr/>
        </p:nvSpPr>
        <p:spPr>
          <a:xfrm>
            <a:off x="4251960" y="660667"/>
            <a:ext cx="775716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s-MX" sz="1600" dirty="0">
                <a:latin typeface="Montserrat" panose="00000500000000000000" pitchFamily="2" charset="0"/>
              </a:rPr>
              <a:t>Decreto por el que se expide la Ley de Responsabilidades de los Funcionarios y Empleados de la Federación, del Distrito y Territorios Federales y de los altos funcionarios de los Estados. </a:t>
            </a:r>
            <a:endParaRPr lang="en-US" sz="1600" dirty="0">
              <a:latin typeface="Montserrat" panose="00000500000000000000" pitchFamily="2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640666" y="1081572"/>
            <a:ext cx="414403" cy="45719"/>
          </a:xfrm>
          <a:prstGeom prst="rect">
            <a:avLst/>
          </a:prstGeom>
          <a:solidFill>
            <a:srgbClr val="691C32"/>
          </a:solidFill>
          <a:ln>
            <a:solidFill>
              <a:srgbClr val="691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ángulo redondeado 15"/>
          <p:cNvSpPr/>
          <p:nvPr/>
        </p:nvSpPr>
        <p:spPr>
          <a:xfrm>
            <a:off x="4251958" y="1655358"/>
            <a:ext cx="7698740" cy="842725"/>
          </a:xfrm>
          <a:prstGeom prst="roundRect">
            <a:avLst/>
          </a:prstGeom>
          <a:solidFill>
            <a:srgbClr val="D4C19C"/>
          </a:solidFill>
          <a:ln>
            <a:solidFill>
              <a:srgbClr val="691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dirty="0">
                <a:solidFill>
                  <a:schemeClr val="tx1"/>
                </a:solidFill>
                <a:latin typeface="Montserrat" panose="00000500000000000000" pitchFamily="2" charset="0"/>
              </a:rPr>
              <a:t>Se reformaron los artículos 108 y 109 constitucionales. La SECOGEF - atribución de </a:t>
            </a:r>
            <a:r>
              <a:rPr lang="es-MX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recibir y registrar las declaraciones patrimoniales</a:t>
            </a:r>
            <a:endParaRPr lang="en-US" sz="16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4251958" y="2661777"/>
            <a:ext cx="7698740" cy="866785"/>
          </a:xfrm>
          <a:prstGeom prst="roundRect">
            <a:avLst>
              <a:gd name="adj" fmla="val 14554"/>
            </a:avLst>
          </a:prstGeom>
          <a:solidFill>
            <a:srgbClr val="D4C19C"/>
          </a:solidFill>
          <a:ln>
            <a:solidFill>
              <a:srgbClr val="691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 determinaba a los servidores públicos que debían declarar, conforme a un mecanismo de declaración patrimonial periódica y conforme a los formatos establecidos por la SECOGEF</a:t>
            </a:r>
            <a:r>
              <a:rPr lang="es-MX" sz="1600" dirty="0">
                <a:solidFill>
                  <a:schemeClr val="tx1"/>
                </a:solidFill>
                <a:latin typeface="Montserrat" panose="00000500000000000000" pitchFamily="2" charset="0"/>
              </a:rPr>
              <a:t>   </a:t>
            </a:r>
            <a:endParaRPr lang="en-US" sz="16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657599" y="3018562"/>
            <a:ext cx="414403" cy="45719"/>
          </a:xfrm>
          <a:prstGeom prst="rect">
            <a:avLst/>
          </a:prstGeom>
          <a:solidFill>
            <a:srgbClr val="691C32"/>
          </a:solidFill>
          <a:ln>
            <a:solidFill>
              <a:srgbClr val="691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ángulo redondeado 10">
            <a:extLst>
              <a:ext uri="{FF2B5EF4-FFF2-40B4-BE49-F238E27FC236}">
                <a16:creationId xmlns:a16="http://schemas.microsoft.com/office/drawing/2014/main" id="{D116683D-559B-F31E-E40C-C1DD29F16059}"/>
              </a:ext>
            </a:extLst>
          </p:cNvPr>
          <p:cNvSpPr/>
          <p:nvPr/>
        </p:nvSpPr>
        <p:spPr>
          <a:xfrm>
            <a:off x="196540" y="3559719"/>
            <a:ext cx="3207060" cy="997152"/>
          </a:xfrm>
          <a:prstGeom prst="roundRect">
            <a:avLst/>
          </a:prstGeom>
          <a:solidFill>
            <a:srgbClr val="691C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Ley Federal de Responsabilidades Administrativas de los Servidores Públicos</a:t>
            </a:r>
          </a:p>
        </p:txBody>
      </p:sp>
      <p:sp>
        <p:nvSpPr>
          <p:cNvPr id="22" name="Rectángulo redondeado 17">
            <a:extLst>
              <a:ext uri="{FF2B5EF4-FFF2-40B4-BE49-F238E27FC236}">
                <a16:creationId xmlns:a16="http://schemas.microsoft.com/office/drawing/2014/main" id="{929C92CB-BE27-9E54-7A09-12ED937D08B8}"/>
              </a:ext>
            </a:extLst>
          </p:cNvPr>
          <p:cNvSpPr/>
          <p:nvPr/>
        </p:nvSpPr>
        <p:spPr>
          <a:xfrm>
            <a:off x="4268891" y="3683838"/>
            <a:ext cx="7698740" cy="866785"/>
          </a:xfrm>
          <a:prstGeom prst="roundRect">
            <a:avLst>
              <a:gd name="adj" fmla="val 14554"/>
            </a:avLst>
          </a:prstGeom>
          <a:solidFill>
            <a:srgbClr val="D4C19C"/>
          </a:solidFill>
          <a:ln>
            <a:solidFill>
              <a:srgbClr val="691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dirty="0">
                <a:solidFill>
                  <a:schemeClr val="tx1"/>
                </a:solidFill>
                <a:latin typeface="Montserrat" panose="00000500000000000000" pitchFamily="2" charset="0"/>
              </a:rPr>
              <a:t>Concepto de evolución patrimonial, SECODAM, llevaría el registro y seguimiento de la evolución de situación patrimonial de servidores públicos.   </a:t>
            </a:r>
            <a:endParaRPr lang="en-US" sz="16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Rectángulo redondeado 10">
            <a:extLst>
              <a:ext uri="{FF2B5EF4-FFF2-40B4-BE49-F238E27FC236}">
                <a16:creationId xmlns:a16="http://schemas.microsoft.com/office/drawing/2014/main" id="{46D27348-619A-0E42-D38E-E187D86CBBB1}"/>
              </a:ext>
            </a:extLst>
          </p:cNvPr>
          <p:cNvSpPr/>
          <p:nvPr/>
        </p:nvSpPr>
        <p:spPr>
          <a:xfrm>
            <a:off x="229037" y="4804305"/>
            <a:ext cx="3205941" cy="834504"/>
          </a:xfrm>
          <a:prstGeom prst="roundRect">
            <a:avLst/>
          </a:prstGeom>
          <a:solidFill>
            <a:srgbClr val="691C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Ley General de Responsabilidades Administrativas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B35936F-425A-0366-5E35-1C835B4D2C9A}"/>
              </a:ext>
            </a:extLst>
          </p:cNvPr>
          <p:cNvSpPr/>
          <p:nvPr/>
        </p:nvSpPr>
        <p:spPr>
          <a:xfrm>
            <a:off x="3640669" y="2121091"/>
            <a:ext cx="414403" cy="45719"/>
          </a:xfrm>
          <a:prstGeom prst="rect">
            <a:avLst/>
          </a:prstGeom>
          <a:solidFill>
            <a:srgbClr val="691C32"/>
          </a:solidFill>
          <a:ln>
            <a:solidFill>
              <a:srgbClr val="691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87C8C92-64C5-777F-7707-74EDDFE81616}"/>
              </a:ext>
            </a:extLst>
          </p:cNvPr>
          <p:cNvSpPr/>
          <p:nvPr/>
        </p:nvSpPr>
        <p:spPr>
          <a:xfrm>
            <a:off x="3657599" y="4035840"/>
            <a:ext cx="414403" cy="45719"/>
          </a:xfrm>
          <a:prstGeom prst="rect">
            <a:avLst/>
          </a:prstGeom>
          <a:solidFill>
            <a:srgbClr val="691C32"/>
          </a:solidFill>
          <a:ln>
            <a:solidFill>
              <a:srgbClr val="691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50A12D1-CBC3-61B1-DBEB-EF4AADA3942D}"/>
              </a:ext>
            </a:extLst>
          </p:cNvPr>
          <p:cNvSpPr/>
          <p:nvPr/>
        </p:nvSpPr>
        <p:spPr>
          <a:xfrm>
            <a:off x="3657599" y="5221557"/>
            <a:ext cx="414403" cy="45719"/>
          </a:xfrm>
          <a:prstGeom prst="rect">
            <a:avLst/>
          </a:prstGeom>
          <a:solidFill>
            <a:srgbClr val="691C32"/>
          </a:solidFill>
          <a:ln>
            <a:solidFill>
              <a:srgbClr val="691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ángulo redondeado 17">
            <a:extLst>
              <a:ext uri="{FF2B5EF4-FFF2-40B4-BE49-F238E27FC236}">
                <a16:creationId xmlns:a16="http://schemas.microsoft.com/office/drawing/2014/main" id="{13237735-E3A1-2311-8B2E-71E74E67B830}"/>
              </a:ext>
            </a:extLst>
          </p:cNvPr>
          <p:cNvSpPr/>
          <p:nvPr/>
        </p:nvSpPr>
        <p:spPr>
          <a:xfrm>
            <a:off x="4286900" y="4835272"/>
            <a:ext cx="7749537" cy="775347"/>
          </a:xfrm>
          <a:prstGeom prst="roundRect">
            <a:avLst>
              <a:gd name="adj" fmla="val 14554"/>
            </a:avLst>
          </a:prstGeom>
          <a:solidFill>
            <a:srgbClr val="D4C19C"/>
          </a:solidFill>
          <a:ln>
            <a:solidFill>
              <a:srgbClr val="691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Las declaraciones patrimoniales y de intereses serán públicas a través de medios electrónicos de forma remota</a:t>
            </a:r>
            <a:r>
              <a:rPr lang="es-MX" sz="1600" dirty="0">
                <a:solidFill>
                  <a:schemeClr val="tx1"/>
                </a:solidFill>
                <a:latin typeface="Montserrat" panose="00000500000000000000" pitchFamily="2" charset="0"/>
              </a:rPr>
              <a:t>. </a:t>
            </a:r>
            <a:endParaRPr lang="en-US" sz="16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945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3CEC501-664F-0F72-A610-BD13F0B95C38}"/>
              </a:ext>
            </a:extLst>
          </p:cNvPr>
          <p:cNvGraphicFramePr/>
          <p:nvPr/>
        </p:nvGraphicFramePr>
        <p:xfrm>
          <a:off x="1671781" y="80279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1D5F94B3-4564-A772-C8FD-BAA9503054CE}"/>
              </a:ext>
            </a:extLst>
          </p:cNvPr>
          <p:cNvSpPr txBox="1"/>
          <p:nvPr/>
        </p:nvSpPr>
        <p:spPr>
          <a:xfrm>
            <a:off x="2729350" y="752129"/>
            <a:ext cx="261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rgbClr val="691C32"/>
                </a:solidFill>
                <a:latin typeface="Montserrat SemiBold" panose="00000700000000000000" pitchFamily="2" charset="0"/>
              </a:rPr>
              <a:t>27 de mayo de 2015</a:t>
            </a:r>
            <a:endParaRPr lang="es-MX" dirty="0">
              <a:solidFill>
                <a:srgbClr val="691C32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3EA7C85-6344-01D0-DE27-37BE5B2443AA}"/>
              </a:ext>
            </a:extLst>
          </p:cNvPr>
          <p:cNvSpPr txBox="1"/>
          <p:nvPr/>
        </p:nvSpPr>
        <p:spPr>
          <a:xfrm>
            <a:off x="6761029" y="724414"/>
            <a:ext cx="261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rgbClr val="691C32"/>
                </a:solidFill>
                <a:latin typeface="Montserrat SemiBold" panose="00000700000000000000" pitchFamily="2" charset="0"/>
              </a:rPr>
              <a:t>16 de julio de 2016</a:t>
            </a:r>
            <a:endParaRPr lang="es-MX" dirty="0">
              <a:solidFill>
                <a:srgbClr val="691C32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D46AF8E-FD87-502B-38CA-C331B748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18" y="2576945"/>
            <a:ext cx="2618508" cy="1141012"/>
          </a:xfrm>
        </p:spPr>
        <p:txBody>
          <a:bodyPr>
            <a:noAutofit/>
          </a:bodyPr>
          <a:lstStyle/>
          <a:p>
            <a:r>
              <a:rPr lang="es-MX" sz="1900" dirty="0">
                <a:latin typeface="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REFORMA CONSTITUCIONAL ANTICORRUPCIÓN</a:t>
            </a:r>
            <a:endParaRPr lang="es-MX" sz="19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D946FDB-34CC-E91E-BC9A-19C43F3BE7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5188" y="120097"/>
            <a:ext cx="3074075" cy="60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57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498649" y="379817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PENAL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13</a:t>
            </a:fld>
            <a:endParaRPr lang="es-MX"/>
          </a:p>
        </p:txBody>
      </p:sp>
      <p:sp>
        <p:nvSpPr>
          <p:cNvPr id="5" name="Rectángulo redondeado 4"/>
          <p:cNvSpPr/>
          <p:nvPr/>
        </p:nvSpPr>
        <p:spPr>
          <a:xfrm>
            <a:off x="2490170" y="1287338"/>
            <a:ext cx="6910496" cy="394902"/>
          </a:xfrm>
          <a:prstGeom prst="roundRect">
            <a:avLst/>
          </a:prstGeom>
          <a:solidFill>
            <a:srgbClr val="800B1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latin typeface="Montserrat SemiBold" panose="00000700000000000000" pitchFamily="2" charset="0"/>
              </a:rPr>
              <a:t>Art. 34 de la Ley General de Responsabilidades Administrativas</a:t>
            </a:r>
            <a:endParaRPr lang="es-MX" sz="1600" b="1" dirty="0">
              <a:latin typeface="Montserrat SemiBold" panose="00000700000000000000" pitchFamily="2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709669" y="1731818"/>
            <a:ext cx="3960042" cy="4600858"/>
            <a:chOff x="436744" y="1411815"/>
            <a:chExt cx="4150154" cy="4968552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3"/>
            <a:srcRect l="1850" t="11219" r="70239" b="39375"/>
            <a:stretch/>
          </p:blipFill>
          <p:spPr>
            <a:xfrm>
              <a:off x="436744" y="1411815"/>
              <a:ext cx="4150154" cy="4968552"/>
            </a:xfrm>
            <a:prstGeom prst="rect">
              <a:avLst/>
            </a:prstGeom>
          </p:spPr>
        </p:pic>
        <p:sp>
          <p:nvSpPr>
            <p:cNvPr id="8" name="Rectángulo 7"/>
            <p:cNvSpPr/>
            <p:nvPr/>
          </p:nvSpPr>
          <p:spPr>
            <a:xfrm>
              <a:off x="2411760" y="1653596"/>
              <a:ext cx="642624" cy="3352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1851" t="60421" r="70477" b="4480"/>
          <a:stretch/>
        </p:blipFill>
        <p:spPr>
          <a:xfrm>
            <a:off x="5882921" y="2410696"/>
            <a:ext cx="3673724" cy="40039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FD6B722-9E4E-4FBD-831C-6052EC51C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797" y="35322"/>
            <a:ext cx="3145787" cy="62389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3E5FA85-FF58-0F9B-C96F-8392FA9DF95F}"/>
              </a:ext>
            </a:extLst>
          </p:cNvPr>
          <p:cNvSpPr txBox="1"/>
          <p:nvPr/>
        </p:nvSpPr>
        <p:spPr>
          <a:xfrm>
            <a:off x="1323119" y="629249"/>
            <a:ext cx="9144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100" b="1" dirty="0">
                <a:solidFill>
                  <a:srgbClr val="691C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20B0604020202020204" pitchFamily="2" charset="0"/>
              </a:rPr>
              <a:t>MECANISMO PARA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1181573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242D16A-5DD1-550D-AAEA-75A68C419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188" y="120097"/>
            <a:ext cx="3074075" cy="60967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76277A7-2601-3399-9DDF-A395FA7C9D49}"/>
              </a:ext>
            </a:extLst>
          </p:cNvPr>
          <p:cNvSpPr txBox="1"/>
          <p:nvPr/>
        </p:nvSpPr>
        <p:spPr>
          <a:xfrm>
            <a:off x="2501412" y="514670"/>
            <a:ext cx="5921619" cy="8463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s-MX" sz="3100" b="1" dirty="0">
                <a:solidFill>
                  <a:srgbClr val="691C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20B0604020202020204" pitchFamily="2" charset="0"/>
              </a:rPr>
              <a:t>OBLIGACIÓN</a:t>
            </a:r>
          </a:p>
          <a:p>
            <a:pPr algn="ctr"/>
            <a:endParaRPr lang="es-MX" sz="1800" b="1" dirty="0">
              <a:solidFill>
                <a:srgbClr val="691C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20B0604020202020204" pitchFamily="2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A849A58-A9C2-0033-8D66-6C4AB451D0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6876323"/>
              </p:ext>
            </p:extLst>
          </p:nvPr>
        </p:nvGraphicFramePr>
        <p:xfrm>
          <a:off x="1002324" y="1582617"/>
          <a:ext cx="9706708" cy="420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E8DEB92C-A018-D7F8-9A7C-278351CF6C0F}"/>
              </a:ext>
            </a:extLst>
          </p:cNvPr>
          <p:cNvSpPr txBox="1"/>
          <p:nvPr/>
        </p:nvSpPr>
        <p:spPr>
          <a:xfrm>
            <a:off x="2769570" y="1129713"/>
            <a:ext cx="5853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Acuerdos del Comité </a:t>
            </a: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Coordinador del </a:t>
            </a:r>
          </a:p>
          <a:p>
            <a:pPr algn="ctr"/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Sistema Nacional Anticorrupción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07BA38-2D5D-D48D-BF38-59830E688184}"/>
              </a:ext>
            </a:extLst>
          </p:cNvPr>
          <p:cNvSpPr txBox="1"/>
          <p:nvPr/>
        </p:nvSpPr>
        <p:spPr>
          <a:xfrm>
            <a:off x="1288071" y="5531629"/>
            <a:ext cx="1450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Montserrat SemiBold" panose="00000700000000000000" pitchFamily="2" charset="0"/>
              </a:rPr>
              <a:t>14/07/2017</a:t>
            </a:r>
            <a:endParaRPr lang="es-MX" dirty="0">
              <a:latin typeface="Montserrat SemiBold" panose="000007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8637CE-B104-FADA-21C8-5FBA7B26BC54}"/>
              </a:ext>
            </a:extLst>
          </p:cNvPr>
          <p:cNvSpPr txBox="1"/>
          <p:nvPr/>
        </p:nvSpPr>
        <p:spPr>
          <a:xfrm>
            <a:off x="3930154" y="5527243"/>
            <a:ext cx="1450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Montserrat SemiBold" panose="00000700000000000000" pitchFamily="2" charset="0"/>
              </a:rPr>
              <a:t>16/11/2018</a:t>
            </a:r>
            <a:endParaRPr lang="es-MX" dirty="0">
              <a:latin typeface="Montserrat SemiBold" panose="000007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5BB884F-D385-000D-CCCD-87675B87F2C2}"/>
              </a:ext>
            </a:extLst>
          </p:cNvPr>
          <p:cNvSpPr txBox="1"/>
          <p:nvPr/>
        </p:nvSpPr>
        <p:spPr>
          <a:xfrm>
            <a:off x="6620581" y="5515330"/>
            <a:ext cx="1450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Montserrat SemiBold" panose="00000700000000000000" pitchFamily="2" charset="0"/>
              </a:rPr>
              <a:t>16/04/2019</a:t>
            </a:r>
            <a:endParaRPr lang="es-MX" dirty="0">
              <a:latin typeface="Montserrat SemiBold" panose="000007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69E9F82-46C4-0B82-3D1D-54E2BEE4D11C}"/>
              </a:ext>
            </a:extLst>
          </p:cNvPr>
          <p:cNvSpPr txBox="1"/>
          <p:nvPr/>
        </p:nvSpPr>
        <p:spPr>
          <a:xfrm>
            <a:off x="8959351" y="5516633"/>
            <a:ext cx="1450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Montserrat SemiBold" panose="00000700000000000000" pitchFamily="2" charset="0"/>
              </a:rPr>
              <a:t>23/09/2019</a:t>
            </a:r>
            <a:endParaRPr lang="es-MX" dirty="0"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73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498649" y="379817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PENAL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15</a:t>
            </a:fld>
            <a:endParaRPr lang="es-MX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D337805-8C4F-4518-A32C-CD974E90908C}"/>
              </a:ext>
            </a:extLst>
          </p:cNvPr>
          <p:cNvSpPr txBox="1"/>
          <p:nvPr/>
        </p:nvSpPr>
        <p:spPr>
          <a:xfrm>
            <a:off x="1239989" y="726226"/>
            <a:ext cx="9144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100" b="1" dirty="0">
                <a:solidFill>
                  <a:srgbClr val="691C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20B0604020202020204" pitchFamily="2" charset="0"/>
              </a:rPr>
              <a:t>MECANISMO PARA LA PRESENTACIÓN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2480157" y="1681505"/>
            <a:ext cx="6910496" cy="394902"/>
          </a:xfrm>
          <a:prstGeom prst="roundRect">
            <a:avLst/>
          </a:prstGeom>
          <a:solidFill>
            <a:srgbClr val="9F224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latin typeface="Montserrat SemiBold" panose="00000700000000000000" pitchFamily="2" charset="0"/>
              </a:rPr>
              <a:t>Art. 34 de la Ley General de Responsabilidades Administrativas</a:t>
            </a:r>
            <a:endParaRPr lang="es-MX" sz="1600" b="1" dirty="0">
              <a:latin typeface="Montserrat SemiBold" panose="00000700000000000000" pitchFamily="2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068518" y="2505897"/>
            <a:ext cx="576647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b="1" dirty="0">
                <a:solidFill>
                  <a:srgbClr val="6626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A través de medios electrónicos</a:t>
            </a:r>
            <a:r>
              <a:rPr lang="es-MX" sz="2400" b="1" dirty="0">
                <a:solidFill>
                  <a:srgbClr val="6626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 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090" y="5867835"/>
            <a:ext cx="1160535" cy="50151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631" y="5867835"/>
            <a:ext cx="1051721" cy="501516"/>
          </a:xfrm>
          <a:prstGeom prst="rect">
            <a:avLst/>
          </a:prstGeom>
        </p:spPr>
      </p:pic>
      <p:pic>
        <p:nvPicPr>
          <p:cNvPr id="20" name="Imagen 19"/>
          <p:cNvPicPr/>
          <p:nvPr/>
        </p:nvPicPr>
        <p:blipFill rotWithShape="1">
          <a:blip r:embed="rId5"/>
          <a:srcRect l="169" t="11165" r="5465" b="7966"/>
          <a:stretch/>
        </p:blipFill>
        <p:spPr bwMode="auto">
          <a:xfrm>
            <a:off x="3349870" y="3239963"/>
            <a:ext cx="5095491" cy="2399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EAFA21C-FA66-43F9-A788-2B443176FF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0797" y="35322"/>
            <a:ext cx="3145787" cy="62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53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16</a:t>
            </a:fld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2457798" y="969826"/>
            <a:ext cx="676875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s-MX" sz="3100" dirty="0">
                <a:solidFill>
                  <a:srgbClr val="66262F"/>
                </a:solidFill>
                <a:latin typeface="Montserrat Black" panose="00000A00000000000000" pitchFamily="2" charset="0"/>
              </a:rPr>
              <a:t>DECLARACIÓN DE SITUACIÓN PATRIMONIAL Y DE INTERESES</a:t>
            </a:r>
            <a:endParaRPr lang="es-MX" sz="3100" b="1" dirty="0">
              <a:solidFill>
                <a:srgbClr val="66262F"/>
              </a:solidFill>
              <a:latin typeface="Montserrat Black" panose="00000A00000000000000" pitchFamily="2" charset="0"/>
              <a:cs typeface="Aharoni" panose="02010803020104030203" pitchFamily="2" charset="-79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2707A3E-72B8-4C8A-8F02-3637C3A9669C}"/>
              </a:ext>
            </a:extLst>
          </p:cNvPr>
          <p:cNvGraphicFramePr/>
          <p:nvPr/>
        </p:nvGraphicFramePr>
        <p:xfrm>
          <a:off x="2402015" y="1806487"/>
          <a:ext cx="6971969" cy="4251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4F12AAB3-8FF0-44B2-B403-87EAF8CB89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0797" y="35322"/>
            <a:ext cx="3145787" cy="62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01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498649" y="379817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PENAL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17</a:t>
            </a:fld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2846829" y="872397"/>
            <a:ext cx="570769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100" spc="300" dirty="0">
                <a:solidFill>
                  <a:srgbClr val="691C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SUJETOS OBLIGADOS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3349896" y="1721936"/>
            <a:ext cx="4644176" cy="569387"/>
          </a:xfrm>
          <a:prstGeom prst="roundRect">
            <a:avLst/>
          </a:prstGeom>
          <a:solidFill>
            <a:srgbClr val="691C3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700" b="1" dirty="0">
                <a:latin typeface="Montserrat Black" panose="00000A00000000000000" pitchFamily="2" charset="0"/>
              </a:rPr>
              <a:t>TODOS LOS SERVIDORES PÚBLICOS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2118505" y="2582018"/>
            <a:ext cx="7413421" cy="199796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691C32"/>
            </a:solidFill>
          </a:ln>
          <a:effectLst>
            <a:glow>
              <a:schemeClr val="accent1">
                <a:alpha val="49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10" name="Cinta perforada 9"/>
          <p:cNvSpPr/>
          <p:nvPr/>
        </p:nvSpPr>
        <p:spPr>
          <a:xfrm>
            <a:off x="4544629" y="4879489"/>
            <a:ext cx="2376264" cy="727803"/>
          </a:xfrm>
          <a:prstGeom prst="flowChartPunchedTape">
            <a:avLst/>
          </a:prstGeom>
          <a:solidFill>
            <a:srgbClr val="B38E5D"/>
          </a:solidFill>
          <a:ln w="28575">
            <a:solidFill>
              <a:srgbClr val="B38E5D"/>
            </a:solidFill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Montserrat SemiBold" panose="00000700000000000000" pitchFamily="2" charset="0"/>
              </a:rPr>
              <a:t>A partir del</a:t>
            </a:r>
          </a:p>
          <a:p>
            <a:pPr algn="ctr"/>
            <a:r>
              <a:rPr lang="es-MX" b="1" dirty="0">
                <a:solidFill>
                  <a:schemeClr val="tx1"/>
                </a:solidFill>
                <a:latin typeface="Montserrat SemiBold" panose="00000700000000000000" pitchFamily="2" charset="0"/>
              </a:rPr>
              <a:t>19 </a:t>
            </a:r>
            <a:r>
              <a:rPr lang="es-MX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SemiBold" panose="00000700000000000000" pitchFamily="2" charset="0"/>
              </a:rPr>
              <a:t>JULIO</a:t>
            </a:r>
            <a:r>
              <a:rPr lang="es-MX" b="1" dirty="0">
                <a:solidFill>
                  <a:schemeClr val="tx1"/>
                </a:solidFill>
                <a:latin typeface="Montserrat SemiBold" panose="00000700000000000000" pitchFamily="2" charset="0"/>
              </a:rPr>
              <a:t> 2017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A8B381F-DC20-8CEE-2093-8FF3A4DE90A9}"/>
              </a:ext>
            </a:extLst>
          </p:cNvPr>
          <p:cNvSpPr txBox="1"/>
          <p:nvPr/>
        </p:nvSpPr>
        <p:spPr>
          <a:xfrm>
            <a:off x="2504483" y="2765392"/>
            <a:ext cx="656511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691C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Artículo 108 Constitución Política de los Estados Unidos Mexicanos</a:t>
            </a:r>
          </a:p>
          <a:p>
            <a:pPr algn="just"/>
            <a:endParaRPr lang="es-MX" sz="2000" b="1" dirty="0">
              <a:solidFill>
                <a:srgbClr val="691C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691C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Artículo 32 Ley General de Responsabilidades Administrativas </a:t>
            </a:r>
            <a:endParaRPr lang="es-MX" sz="2000" dirty="0">
              <a:solidFill>
                <a:srgbClr val="691C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CC229AF-D183-4008-AD81-94D13BD26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797" y="35322"/>
            <a:ext cx="3145787" cy="62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84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18</a:t>
            </a:fld>
            <a:endParaRPr lang="es-MX"/>
          </a:p>
        </p:txBody>
      </p:sp>
      <p:sp>
        <p:nvSpPr>
          <p:cNvPr id="13" name="Rectángulo redondeado 12"/>
          <p:cNvSpPr/>
          <p:nvPr/>
        </p:nvSpPr>
        <p:spPr>
          <a:xfrm>
            <a:off x="737571" y="1166887"/>
            <a:ext cx="6228692" cy="323838"/>
          </a:xfrm>
          <a:prstGeom prst="roundRect">
            <a:avLst/>
          </a:prstGeom>
          <a:solidFill>
            <a:srgbClr val="B38E5D"/>
          </a:solidFill>
          <a:effectLst>
            <a:outerShdw blurRad="57150" dist="19050" dir="5400000" algn="ctr" rotWithShape="0">
              <a:srgbClr val="C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46050" h="5715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33 de la Ley General de Responsabilidades Administrativas.</a:t>
            </a:r>
          </a:p>
        </p:txBody>
      </p:sp>
      <p:sp>
        <p:nvSpPr>
          <p:cNvPr id="17" name="Flecha derecha 4"/>
          <p:cNvSpPr txBox="1"/>
          <p:nvPr/>
        </p:nvSpPr>
        <p:spPr>
          <a:xfrm>
            <a:off x="1324495" y="1460703"/>
            <a:ext cx="8033564" cy="1248285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8580" tIns="68580" rIns="254000" bIns="203593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800" b="1" kern="1200" dirty="0"/>
              <a:t> 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3991669" y="3467940"/>
            <a:ext cx="6198561" cy="1282475"/>
            <a:chOff x="2622052" y="1974905"/>
            <a:chExt cx="6198561" cy="1282475"/>
          </a:xfrm>
          <a:solidFill>
            <a:srgbClr val="691C32"/>
          </a:solidFill>
          <a:scene3d>
            <a:camera prst="orthographicFront"/>
            <a:lightRig rig="flat" dir="t"/>
          </a:scene3d>
        </p:grpSpPr>
        <p:sp>
          <p:nvSpPr>
            <p:cNvPr id="22" name="Flecha derecha 21"/>
            <p:cNvSpPr/>
            <p:nvPr/>
          </p:nvSpPr>
          <p:spPr>
            <a:xfrm>
              <a:off x="2622052" y="1974905"/>
              <a:ext cx="6198561" cy="1282475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ln/>
            <a:sp3d prstMaterial="dkEdge">
              <a:bevelT w="82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3" name="Flecha derecha 4"/>
            <p:cNvSpPr txBox="1"/>
            <p:nvPr/>
          </p:nvSpPr>
          <p:spPr>
            <a:xfrm>
              <a:off x="2622052" y="2295524"/>
              <a:ext cx="5877942" cy="64123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254000" bIns="203593" numCol="1" spcCol="1270" anchor="b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kern="1200" dirty="0">
                  <a:solidFill>
                    <a:schemeClr val="bg1"/>
                  </a:solidFill>
                  <a:latin typeface="Montserrat SemiBold" panose="00000700000000000000" pitchFamily="2" charset="0"/>
                </a:rPr>
                <a:t>Durante el mes de mayo de cada año</a:t>
              </a:r>
              <a:endParaRPr lang="es-ES" sz="1600" kern="1200" dirty="0">
                <a:solidFill>
                  <a:schemeClr val="bg1"/>
                </a:solidFill>
                <a:latin typeface="Montserrat SemiBold" panose="00000700000000000000" pitchFamily="2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1421477" y="3722949"/>
            <a:ext cx="2353156" cy="750229"/>
            <a:chOff x="2648925" y="2911003"/>
            <a:chExt cx="2616397" cy="1157933"/>
          </a:xfrm>
        </p:grpSpPr>
        <p:sp>
          <p:nvSpPr>
            <p:cNvPr id="25" name="Rectángulo 24"/>
            <p:cNvSpPr/>
            <p:nvPr/>
          </p:nvSpPr>
          <p:spPr>
            <a:xfrm>
              <a:off x="2648925" y="2911003"/>
              <a:ext cx="2616397" cy="1157933"/>
            </a:xfrm>
            <a:prstGeom prst="rect">
              <a:avLst/>
            </a:prstGeom>
            <a:ln w="57150">
              <a:solidFill>
                <a:srgbClr val="691C32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uadroTexto 25"/>
            <p:cNvSpPr txBox="1"/>
            <p:nvPr/>
          </p:nvSpPr>
          <p:spPr>
            <a:xfrm>
              <a:off x="2915494" y="3145274"/>
              <a:ext cx="2148921" cy="62167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100" b="1" kern="1200" dirty="0">
                  <a:solidFill>
                    <a:schemeClr val="tx1"/>
                  </a:solidFill>
                </a:rPr>
                <a:t>MODIFICACIÓN</a:t>
              </a:r>
              <a:endParaRPr lang="es-ES" sz="2100" kern="1200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4080748" y="4438323"/>
            <a:ext cx="4473759" cy="1499003"/>
            <a:chOff x="5286329" y="2445007"/>
            <a:chExt cx="3461373" cy="1782423"/>
          </a:xfrm>
          <a:scene3d>
            <a:camera prst="orthographicFront"/>
            <a:lightRig rig="flat" dir="t"/>
          </a:scene3d>
        </p:grpSpPr>
        <p:sp>
          <p:nvSpPr>
            <p:cNvPr id="28" name="Flecha derecha 27"/>
            <p:cNvSpPr/>
            <p:nvPr/>
          </p:nvSpPr>
          <p:spPr>
            <a:xfrm>
              <a:off x="5286329" y="2445007"/>
              <a:ext cx="3461373" cy="178242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29" name="Flecha derecha 4"/>
            <p:cNvSpPr txBox="1"/>
            <p:nvPr/>
          </p:nvSpPr>
          <p:spPr>
            <a:xfrm>
              <a:off x="5286329" y="3107213"/>
              <a:ext cx="3015767" cy="6076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254000" bIns="203593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kern="1200" dirty="0">
                  <a:latin typeface="Montserrat SemiBold" panose="020B0604020202020204" pitchFamily="2" charset="0"/>
                </a:rPr>
                <a:t>Dentro de los </a:t>
              </a:r>
              <a:r>
                <a:rPr lang="es-MX" sz="1600" b="1" dirty="0">
                  <a:latin typeface="Montserrat SemiBold" panose="020B0604020202020204" pitchFamily="2" charset="0"/>
                </a:rPr>
                <a:t>60</a:t>
              </a:r>
              <a:r>
                <a:rPr lang="es-MX" sz="1600" b="1" kern="1200" dirty="0">
                  <a:latin typeface="Montserrat SemiBold" panose="020B0604020202020204" pitchFamily="2" charset="0"/>
                </a:rPr>
                <a:t> días naturales siguientes a la conclusión.</a:t>
              </a:r>
              <a:endParaRPr lang="es-ES" sz="1600" kern="1200" dirty="0">
                <a:latin typeface="Montserrat SemiBold" panose="020B0604020202020204" pitchFamily="2" charset="0"/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047380" y="961411"/>
            <a:ext cx="5640329" cy="3350398"/>
            <a:chOff x="5216581" y="1908996"/>
            <a:chExt cx="4056457" cy="2318434"/>
          </a:xfrm>
          <a:scene3d>
            <a:camera prst="orthographicFront"/>
            <a:lightRig rig="flat" dir="t"/>
          </a:scene3d>
        </p:grpSpPr>
        <p:sp>
          <p:nvSpPr>
            <p:cNvPr id="34" name="Flecha derecha 33"/>
            <p:cNvSpPr/>
            <p:nvPr/>
          </p:nvSpPr>
          <p:spPr>
            <a:xfrm>
              <a:off x="5216581" y="1908996"/>
              <a:ext cx="4056457" cy="231843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35" name="Flecha derecha 4"/>
            <p:cNvSpPr txBox="1"/>
            <p:nvPr/>
          </p:nvSpPr>
          <p:spPr>
            <a:xfrm>
              <a:off x="5324701" y="2614405"/>
              <a:ext cx="3248752" cy="9299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254000" bIns="203593" numCol="1" spcCol="1270" anchor="ctr" anchorCtr="0">
              <a:noAutofit/>
            </a:bodyPr>
            <a:lstStyle/>
            <a:p>
              <a:pPr marL="285750" lvl="0" indent="-2857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MX" sz="1600" b="1" kern="1200" dirty="0">
                  <a:latin typeface="Montserrat SemiBold" panose="00000700000000000000" pitchFamily="2" charset="0"/>
                </a:rPr>
                <a:t>Dentro de los 60 días naturales siguientes al inicio del encargo.</a:t>
              </a:r>
            </a:p>
            <a:p>
              <a:pPr marL="285750" lvl="0" indent="-2857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MX" sz="1600" b="1" dirty="0">
                  <a:latin typeface="Montserrat SemiBold" panose="00000700000000000000" pitchFamily="2" charset="0"/>
                </a:rPr>
                <a:t>Reingreso al servicio público después de 60 días naturales de la conclusión de su último encargo</a:t>
              </a:r>
              <a:endParaRPr lang="es-ES" sz="1600" kern="1200" dirty="0">
                <a:latin typeface="Montserrat SemiBold" panose="00000700000000000000" pitchFamily="2" charset="0"/>
              </a:endParaRPr>
            </a:p>
          </p:txBody>
        </p:sp>
      </p:grpSp>
      <p:sp>
        <p:nvSpPr>
          <p:cNvPr id="36" name="Terminador 35"/>
          <p:cNvSpPr/>
          <p:nvPr/>
        </p:nvSpPr>
        <p:spPr>
          <a:xfrm>
            <a:off x="1636094" y="5767203"/>
            <a:ext cx="6696744" cy="576448"/>
          </a:xfrm>
          <a:prstGeom prst="flowChartTerminator">
            <a:avLst/>
          </a:prstGeom>
          <a:solidFill>
            <a:srgbClr val="9F2241"/>
          </a:solidFill>
          <a:ln>
            <a:solidFill>
              <a:schemeClr val="accent6"/>
            </a:solidFill>
          </a:ln>
          <a:effectLst>
            <a:outerShdw blurRad="63500" dist="50800" dir="6120000" algn="ctr" rotWithShape="0">
              <a:schemeClr val="tx1">
                <a:lumMod val="95000"/>
                <a:lumOff val="5000"/>
              </a:schemeClr>
            </a:outerShdw>
            <a:reflection stA="0" endPos="55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AVISO POR CAMBIO DE DEPENDENCIA O ENTIDAD</a:t>
            </a:r>
          </a:p>
          <a:p>
            <a:pPr algn="ctr"/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 (mismo orden de gobierno)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B7DC62B-28F0-4DAD-ABD5-855153EBCE05}"/>
              </a:ext>
            </a:extLst>
          </p:cNvPr>
          <p:cNvSpPr txBox="1"/>
          <p:nvPr/>
        </p:nvSpPr>
        <p:spPr>
          <a:xfrm>
            <a:off x="935400" y="27254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691C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PLAZOS PARA LA PRESENTACIÓN DE LA </a:t>
            </a:r>
          </a:p>
          <a:p>
            <a:pPr algn="ctr"/>
            <a:r>
              <a:rPr lang="es-MX" sz="2000" b="1" dirty="0">
                <a:solidFill>
                  <a:srgbClr val="691C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DECLARACIÓN PATRIMONIAL Y DE INTERESES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8D3A17DF-E6F8-A8B0-19FC-03B366EA7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797" y="13551"/>
            <a:ext cx="3145787" cy="623896"/>
          </a:xfrm>
          <a:prstGeom prst="rect">
            <a:avLst/>
          </a:prstGeom>
        </p:spPr>
      </p:pic>
      <p:grpSp>
        <p:nvGrpSpPr>
          <p:cNvPr id="39" name="Grupo 38">
            <a:extLst>
              <a:ext uri="{FF2B5EF4-FFF2-40B4-BE49-F238E27FC236}">
                <a16:creationId xmlns:a16="http://schemas.microsoft.com/office/drawing/2014/main" id="{B0147ADD-2213-40A7-9DBA-28C7371628E8}"/>
              </a:ext>
            </a:extLst>
          </p:cNvPr>
          <p:cNvGrpSpPr/>
          <p:nvPr/>
        </p:nvGrpSpPr>
        <p:grpSpPr>
          <a:xfrm>
            <a:off x="1421478" y="2297386"/>
            <a:ext cx="2353156" cy="750229"/>
            <a:chOff x="2648925" y="2911003"/>
            <a:chExt cx="2616397" cy="1157933"/>
          </a:xfrm>
        </p:grpSpPr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A73B0A4C-FBB7-4670-9232-D9AD232F93AC}"/>
                </a:ext>
              </a:extLst>
            </p:cNvPr>
            <p:cNvSpPr/>
            <p:nvPr/>
          </p:nvSpPr>
          <p:spPr>
            <a:xfrm>
              <a:off x="2648925" y="2911003"/>
              <a:ext cx="2616397" cy="1157933"/>
            </a:xfrm>
            <a:prstGeom prst="rect">
              <a:avLst/>
            </a:prstGeom>
            <a:ln w="57150">
              <a:solidFill>
                <a:srgbClr val="691C32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A1957F72-4FA6-4849-AE6F-E23D4DD436CB}"/>
                </a:ext>
              </a:extLst>
            </p:cNvPr>
            <p:cNvSpPr txBox="1"/>
            <p:nvPr/>
          </p:nvSpPr>
          <p:spPr>
            <a:xfrm>
              <a:off x="2915494" y="3145274"/>
              <a:ext cx="2148921" cy="62167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100" b="1" dirty="0">
                  <a:solidFill>
                    <a:schemeClr val="tx1"/>
                  </a:solidFill>
                </a:rPr>
                <a:t>INICIAL</a:t>
              </a:r>
              <a:endParaRPr lang="es-ES" sz="2100" kern="1200" dirty="0"/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08FA9BD8-73E5-4136-BD2F-D06F90643648}"/>
              </a:ext>
            </a:extLst>
          </p:cNvPr>
          <p:cNvGrpSpPr/>
          <p:nvPr/>
        </p:nvGrpSpPr>
        <p:grpSpPr>
          <a:xfrm>
            <a:off x="1411797" y="4798382"/>
            <a:ext cx="2353156" cy="750229"/>
            <a:chOff x="2648925" y="2911003"/>
            <a:chExt cx="2616397" cy="1157933"/>
          </a:xfrm>
        </p:grpSpPr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8E3D301D-8F42-4812-AD74-8B6BC060C11D}"/>
                </a:ext>
              </a:extLst>
            </p:cNvPr>
            <p:cNvSpPr/>
            <p:nvPr/>
          </p:nvSpPr>
          <p:spPr>
            <a:xfrm>
              <a:off x="2648925" y="2911003"/>
              <a:ext cx="2616397" cy="1157933"/>
            </a:xfrm>
            <a:prstGeom prst="rect">
              <a:avLst/>
            </a:prstGeom>
            <a:ln w="57150">
              <a:solidFill>
                <a:srgbClr val="691C32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D6EF768D-1B35-4513-8324-1F35B26BFDEA}"/>
                </a:ext>
              </a:extLst>
            </p:cNvPr>
            <p:cNvSpPr txBox="1"/>
            <p:nvPr/>
          </p:nvSpPr>
          <p:spPr>
            <a:xfrm>
              <a:off x="2915494" y="3145274"/>
              <a:ext cx="2148921" cy="62167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100" b="1" kern="1200" dirty="0">
                  <a:solidFill>
                    <a:schemeClr val="tx1"/>
                  </a:solidFill>
                </a:rPr>
                <a:t>CONCLUSIÓN</a:t>
              </a:r>
              <a:endParaRPr lang="es-ES" sz="2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34338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498649" y="379817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PENAL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19</a:t>
            </a:fld>
            <a:endParaRPr lang="es-MX"/>
          </a:p>
        </p:txBody>
      </p:sp>
      <p:sp>
        <p:nvSpPr>
          <p:cNvPr id="5" name="Rectángulo redondeado 4"/>
          <p:cNvSpPr/>
          <p:nvPr/>
        </p:nvSpPr>
        <p:spPr>
          <a:xfrm>
            <a:off x="2325355" y="1439772"/>
            <a:ext cx="6887917" cy="350612"/>
          </a:xfrm>
          <a:prstGeom prst="roundRect">
            <a:avLst/>
          </a:prstGeom>
          <a:solidFill>
            <a:srgbClr val="800B1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latin typeface="Montserrat SemiBold" panose="00000700000000000000" pitchFamily="2" charset="0"/>
              </a:rPr>
              <a:t>Art. 33 de la Ley General de Responsabilidades Administrativas</a:t>
            </a:r>
            <a:endParaRPr lang="es-MX" sz="1600" b="1" dirty="0">
              <a:latin typeface="Montserrat SemiBold" panose="000007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AED6328-7F2D-E941-887F-38FEA5D19E19}"/>
              </a:ext>
            </a:extLst>
          </p:cNvPr>
          <p:cNvSpPr txBox="1"/>
          <p:nvPr/>
        </p:nvSpPr>
        <p:spPr>
          <a:xfrm>
            <a:off x="1326349" y="244937"/>
            <a:ext cx="865585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100" b="1" dirty="0">
                <a:solidFill>
                  <a:srgbClr val="691C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20B0604020202020204" pitchFamily="2" charset="0"/>
              </a:rPr>
              <a:t>EFECTOS </a:t>
            </a:r>
            <a:br>
              <a:rPr lang="es-MX" sz="3100" b="1" dirty="0">
                <a:solidFill>
                  <a:srgbClr val="691C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20B0604020202020204" pitchFamily="2" charset="0"/>
              </a:rPr>
            </a:br>
            <a:r>
              <a:rPr lang="es-MX" sz="3100" b="1" dirty="0">
                <a:solidFill>
                  <a:srgbClr val="691C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20B0604020202020204" pitchFamily="2" charset="0"/>
              </a:rPr>
              <a:t>DECLARACIÓN PATRIMONIAL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893A487-C366-FA31-0614-9ED489AB6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797" y="41261"/>
            <a:ext cx="3145787" cy="623896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45F4FBC-96B5-FDB4-A70B-BC461986C0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543453"/>
              </p:ext>
            </p:extLst>
          </p:nvPr>
        </p:nvGraphicFramePr>
        <p:xfrm>
          <a:off x="529769" y="1964556"/>
          <a:ext cx="8487559" cy="4347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0344C964-740A-D662-C8F1-7C3558636B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8320937"/>
              </p:ext>
            </p:extLst>
          </p:nvPr>
        </p:nvGraphicFramePr>
        <p:xfrm>
          <a:off x="6520539" y="2008402"/>
          <a:ext cx="6458858" cy="4347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2362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37AA16-BD1D-AD4C-879C-A685049EB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21444"/>
            <a:ext cx="10726166" cy="4352636"/>
          </a:xfrm>
        </p:spPr>
        <p:txBody>
          <a:bodyPr/>
          <a:lstStyle/>
          <a:p>
            <a:pPr algn="just"/>
            <a:endParaRPr lang="es-ES" sz="1950" b="1" dirty="0"/>
          </a:p>
          <a:p>
            <a:endParaRPr lang="es-MX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9FB518FC-C65A-68B1-ED7C-1BD5E6E789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683096"/>
              </p:ext>
            </p:extLst>
          </p:nvPr>
        </p:nvGraphicFramePr>
        <p:xfrm>
          <a:off x="3389742" y="1073732"/>
          <a:ext cx="7555347" cy="298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EDC344BA-B86C-2FE9-E6B1-9305668C300C}"/>
              </a:ext>
            </a:extLst>
          </p:cNvPr>
          <p:cNvSpPr txBox="1"/>
          <p:nvPr/>
        </p:nvSpPr>
        <p:spPr>
          <a:xfrm>
            <a:off x="221673" y="2355279"/>
            <a:ext cx="32281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rgbClr val="691C32"/>
                </a:solidFill>
                <a:latin typeface="Montserrat Black" panose="00000A00000000000000" pitchFamily="2" charset="0"/>
              </a:rPr>
              <a:t>FUNCIÓN PÚBLICA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C945687F-B29B-EB4E-1FE9-ECDD93A1F2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3177057"/>
              </p:ext>
            </p:extLst>
          </p:nvPr>
        </p:nvGraphicFramePr>
        <p:xfrm>
          <a:off x="3389742" y="3332019"/>
          <a:ext cx="7624618" cy="298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37773B13-65E8-43FA-D355-D3D9E9638A39}"/>
              </a:ext>
            </a:extLst>
          </p:cNvPr>
          <p:cNvSpPr txBox="1"/>
          <p:nvPr/>
        </p:nvSpPr>
        <p:spPr>
          <a:xfrm>
            <a:off x="221664" y="4682857"/>
            <a:ext cx="32281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rgbClr val="691C32"/>
                </a:solidFill>
                <a:latin typeface="Montserrat Black" panose="00000A00000000000000" pitchFamily="2" charset="0"/>
              </a:rPr>
              <a:t>SERVIDOR PÚBLICO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AD22686-85B6-A57D-DB91-92EB9AD89E6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rcRect/>
          <a:stretch/>
        </p:blipFill>
        <p:spPr>
          <a:xfrm>
            <a:off x="3344848" y="1674891"/>
            <a:ext cx="1809043" cy="1808057"/>
          </a:xfrm>
          <a:prstGeom prst="flowChartConnector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22184F8-A9DB-51C8-7568-B29550F8975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rcRect/>
          <a:stretch/>
        </p:blipFill>
        <p:spPr>
          <a:xfrm>
            <a:off x="3395565" y="3928517"/>
            <a:ext cx="1811346" cy="1808057"/>
          </a:xfrm>
          <a:prstGeom prst="flowChartConnector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7484042-F540-C748-822F-39D1DCD6A3D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75188" y="189368"/>
            <a:ext cx="3074075" cy="60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F01B7DC-7491-A240-C6F4-C1D877598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797" y="13551"/>
            <a:ext cx="3145787" cy="62389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BB68D5F-B95F-4450-AD93-D02E70B9E559}"/>
              </a:ext>
            </a:extLst>
          </p:cNvPr>
          <p:cNvSpPr txBox="1"/>
          <p:nvPr/>
        </p:nvSpPr>
        <p:spPr>
          <a:xfrm>
            <a:off x="1239989" y="726226"/>
            <a:ext cx="9144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100" b="1" dirty="0">
                <a:solidFill>
                  <a:srgbClr val="691C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20B0604020202020204" pitchFamily="2" charset="0"/>
              </a:rPr>
              <a:t>OBLIGACIÓN Y SANCIONES</a:t>
            </a:r>
          </a:p>
        </p:txBody>
      </p:sp>
      <p:sp>
        <p:nvSpPr>
          <p:cNvPr id="6" name="Rectángulo redondeado 4">
            <a:extLst>
              <a:ext uri="{FF2B5EF4-FFF2-40B4-BE49-F238E27FC236}">
                <a16:creationId xmlns:a16="http://schemas.microsoft.com/office/drawing/2014/main" id="{2514463E-948C-B064-D8E9-9E9C93300D2A}"/>
              </a:ext>
            </a:extLst>
          </p:cNvPr>
          <p:cNvSpPr/>
          <p:nvPr/>
        </p:nvSpPr>
        <p:spPr>
          <a:xfrm>
            <a:off x="2416233" y="1341548"/>
            <a:ext cx="6852458" cy="390003"/>
          </a:xfrm>
          <a:prstGeom prst="roundRect">
            <a:avLst/>
          </a:prstGeom>
          <a:solidFill>
            <a:srgbClr val="800B1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latin typeface="Montserrat SemiBold" panose="00000700000000000000" pitchFamily="2" charset="0"/>
              </a:rPr>
              <a:t>Art. 33 de la Ley General de Responsabilidades Administrativas</a:t>
            </a:r>
            <a:endParaRPr lang="es-MX" sz="1600" b="1" dirty="0">
              <a:latin typeface="Montserrat SemiBold" panose="00000700000000000000" pitchFamily="2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5923A92-D1D5-E0D9-59A6-51EC66B2A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5099398"/>
              </p:ext>
            </p:extLst>
          </p:nvPr>
        </p:nvGraphicFramePr>
        <p:xfrm>
          <a:off x="529773" y="2177142"/>
          <a:ext cx="7236691" cy="3787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Flecha: doblada 7">
            <a:extLst>
              <a:ext uri="{FF2B5EF4-FFF2-40B4-BE49-F238E27FC236}">
                <a16:creationId xmlns:a16="http://schemas.microsoft.com/office/drawing/2014/main" id="{3101BBEB-E7E4-6D1A-73E8-1922A81FB61B}"/>
              </a:ext>
            </a:extLst>
          </p:cNvPr>
          <p:cNvSpPr/>
          <p:nvPr/>
        </p:nvSpPr>
        <p:spPr>
          <a:xfrm>
            <a:off x="7478301" y="3961796"/>
            <a:ext cx="1029192" cy="892628"/>
          </a:xfrm>
          <a:prstGeom prst="bentArrow">
            <a:avLst/>
          </a:prstGeom>
          <a:solidFill>
            <a:srgbClr val="D4C19C"/>
          </a:solidFill>
          <a:ln>
            <a:solidFill>
              <a:srgbClr val="D4C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9ED38ED6-A8ED-7723-726A-A65728577D74}"/>
              </a:ext>
            </a:extLst>
          </p:cNvPr>
          <p:cNvSpPr/>
          <p:nvPr/>
        </p:nvSpPr>
        <p:spPr>
          <a:xfrm>
            <a:off x="8767949" y="3468830"/>
            <a:ext cx="2894278" cy="1697566"/>
          </a:xfrm>
          <a:prstGeom prst="roundRect">
            <a:avLst/>
          </a:prstGeom>
          <a:solidFill>
            <a:srgbClr val="9F2241"/>
          </a:solidFill>
          <a:ln>
            <a:solidFill>
              <a:srgbClr val="9F22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dirty="0">
                <a:latin typeface="Montserrat SemiBold" panose="00000700000000000000" pitchFamily="2" charset="0"/>
              </a:rPr>
              <a:t>Sancionar por omisión</a:t>
            </a:r>
          </a:p>
        </p:txBody>
      </p:sp>
    </p:spTree>
    <p:extLst>
      <p:ext uri="{BB962C8B-B14F-4D97-AF65-F5344CB8AC3E}">
        <p14:creationId xmlns:p14="http://schemas.microsoft.com/office/powerpoint/2010/main" val="2347855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8A421-168F-284C-8C99-6D1B6BE0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560" y="2187388"/>
            <a:ext cx="5720080" cy="1661930"/>
          </a:xfrm>
        </p:spPr>
        <p:txBody>
          <a:bodyPr/>
          <a:lstStyle/>
          <a:p>
            <a:pPr algn="ctr"/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VERIFICACIÓN PATRIMONIAL</a:t>
            </a: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2D65E249-339D-273B-1A94-0C25D908A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39" y="216736"/>
            <a:ext cx="3661961" cy="50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29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7CDC448-511A-BF4B-F365-3C327BB410B2}"/>
              </a:ext>
            </a:extLst>
          </p:cNvPr>
          <p:cNvSpPr txBox="1"/>
          <p:nvPr/>
        </p:nvSpPr>
        <p:spPr>
          <a:xfrm>
            <a:off x="9104281" y="2274838"/>
            <a:ext cx="2664296" cy="2308324"/>
          </a:xfrm>
          <a:prstGeom prst="rect">
            <a:avLst/>
          </a:prstGeom>
          <a:solidFill>
            <a:srgbClr val="9F224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Refleje incremento en patrimonio no justificable, se requiere aclaración, y en su caso, se integrará expediente</a:t>
            </a:r>
          </a:p>
          <a:p>
            <a:pPr algn="ctr"/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(Art. 37 LGRA)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FDDAC8F-09D1-C471-DE2F-49BF661B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261" y="84096"/>
            <a:ext cx="3074075" cy="609674"/>
          </a:xfrm>
          <a:prstGeom prst="rect">
            <a:avLst/>
          </a:prstGeom>
        </p:spPr>
      </p:pic>
      <p:sp>
        <p:nvSpPr>
          <p:cNvPr id="7" name="Rectángulo redondeado 4">
            <a:extLst>
              <a:ext uri="{FF2B5EF4-FFF2-40B4-BE49-F238E27FC236}">
                <a16:creationId xmlns:a16="http://schemas.microsoft.com/office/drawing/2014/main" id="{65E1DD60-8EF5-3AC7-F3CC-B8E876307986}"/>
              </a:ext>
            </a:extLst>
          </p:cNvPr>
          <p:cNvSpPr/>
          <p:nvPr/>
        </p:nvSpPr>
        <p:spPr>
          <a:xfrm>
            <a:off x="2394927" y="782323"/>
            <a:ext cx="6887917" cy="350612"/>
          </a:xfrm>
          <a:prstGeom prst="roundRect">
            <a:avLst/>
          </a:prstGeom>
          <a:solidFill>
            <a:srgbClr val="800B1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latin typeface="Montserrat SemiBold" panose="00000700000000000000" pitchFamily="2" charset="0"/>
              </a:rPr>
              <a:t>Art. 30 de la Ley General de Responsabilidades Administrativas</a:t>
            </a:r>
            <a:endParaRPr lang="es-MX" sz="1600" b="1" dirty="0">
              <a:latin typeface="Montserrat SemiBold" panose="00000700000000000000" pitchFamily="2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80813DD-8425-0A5A-E9D3-420F608F8B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366342"/>
              </p:ext>
            </p:extLst>
          </p:nvPr>
        </p:nvGraphicFramePr>
        <p:xfrm>
          <a:off x="3135740" y="1723292"/>
          <a:ext cx="5406292" cy="33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3" name="Grupo 12">
            <a:extLst>
              <a:ext uri="{FF2B5EF4-FFF2-40B4-BE49-F238E27FC236}">
                <a16:creationId xmlns:a16="http://schemas.microsoft.com/office/drawing/2014/main" id="{C856D766-A12D-4F94-4ABB-CCA81AA1B574}"/>
              </a:ext>
            </a:extLst>
          </p:cNvPr>
          <p:cNvGrpSpPr/>
          <p:nvPr/>
        </p:nvGrpSpPr>
        <p:grpSpPr>
          <a:xfrm>
            <a:off x="423423" y="1441938"/>
            <a:ext cx="2530792" cy="4385368"/>
            <a:chOff x="807353" y="1569657"/>
            <a:chExt cx="2198088" cy="1559245"/>
          </a:xfrm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3BFAE758-B935-1113-683B-92BB388C231B}"/>
                </a:ext>
              </a:extLst>
            </p:cNvPr>
            <p:cNvSpPr/>
            <p:nvPr/>
          </p:nvSpPr>
          <p:spPr>
            <a:xfrm>
              <a:off x="807353" y="1569657"/>
              <a:ext cx="2198088" cy="1559245"/>
            </a:xfrm>
            <a:prstGeom prst="roundRect">
              <a:avLst/>
            </a:prstGeom>
            <a:solidFill>
              <a:srgbClr val="691C3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: esquinas redondeadas 4">
              <a:extLst>
                <a:ext uri="{FF2B5EF4-FFF2-40B4-BE49-F238E27FC236}">
                  <a16:creationId xmlns:a16="http://schemas.microsoft.com/office/drawing/2014/main" id="{A82B94D7-72E8-A17D-C50A-C2E562D648B1}"/>
                </a:ext>
              </a:extLst>
            </p:cNvPr>
            <p:cNvSpPr txBox="1"/>
            <p:nvPr/>
          </p:nvSpPr>
          <p:spPr>
            <a:xfrm>
              <a:off x="883469" y="1645773"/>
              <a:ext cx="2045856" cy="14070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200" kern="1200" dirty="0">
                  <a:latin typeface="Montserrat SemiBold" panose="00000700000000000000" pitchFamily="2" charset="0"/>
                </a:rPr>
                <a:t>Autoridades verificación aleatoria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200" kern="1200" dirty="0">
                  <a:latin typeface="Montserrat SemiBold" panose="00000700000000000000" pitchFamily="2" charset="0"/>
                </a:rPr>
                <a:t>Declaraciones patrimoniales que obren en sistema de evolución patrimonial</a:t>
              </a: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MX" sz="2200" kern="1200" dirty="0">
                <a:latin typeface="Montserrat SemiBold" panose="000007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073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F4AF9DE-962A-52DD-5132-433DCBAFC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188" y="120097"/>
            <a:ext cx="3074075" cy="60967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77646A0-11F1-CE12-1A94-9B3BBDE7BB71}"/>
              </a:ext>
            </a:extLst>
          </p:cNvPr>
          <p:cNvSpPr txBox="1"/>
          <p:nvPr/>
        </p:nvSpPr>
        <p:spPr>
          <a:xfrm>
            <a:off x="2448232" y="197668"/>
            <a:ext cx="642172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500" b="1" dirty="0">
                <a:solidFill>
                  <a:srgbClr val="691C32"/>
                </a:solidFill>
                <a:latin typeface="Montserrat Black" panose="00000A00000000000000" pitchFamily="2" charset="0"/>
                <a:ea typeface="+mj-ea"/>
                <a:cs typeface="+mj-cs"/>
              </a:rPr>
              <a:t>INCREMENTO NOTORIAMENTE DESPROPORCIONADO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4D97EF-A529-5CD8-0053-BDCC68B742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7851606"/>
              </p:ext>
            </p:extLst>
          </p:nvPr>
        </p:nvGraphicFramePr>
        <p:xfrm>
          <a:off x="805244" y="1023950"/>
          <a:ext cx="9951425" cy="484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98079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47E1174-14F5-6407-A4D4-5670387F5ADD}"/>
              </a:ext>
            </a:extLst>
          </p:cNvPr>
          <p:cNvGrpSpPr/>
          <p:nvPr/>
        </p:nvGrpSpPr>
        <p:grpSpPr>
          <a:xfrm>
            <a:off x="301943" y="2015058"/>
            <a:ext cx="9284677" cy="2335566"/>
            <a:chOff x="2038817" y="5425440"/>
            <a:chExt cx="16559205" cy="3983226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2EC3392F-C883-70FF-6F5F-BDD199A070C1}"/>
                </a:ext>
              </a:extLst>
            </p:cNvPr>
            <p:cNvSpPr/>
            <p:nvPr/>
          </p:nvSpPr>
          <p:spPr>
            <a:xfrm>
              <a:off x="6081852" y="5428328"/>
              <a:ext cx="4421170" cy="2270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93" extrusionOk="0">
                  <a:moveTo>
                    <a:pt x="18567" y="722"/>
                  </a:moveTo>
                  <a:lnTo>
                    <a:pt x="21421" y="9711"/>
                  </a:lnTo>
                  <a:cubicBezTo>
                    <a:pt x="21527" y="10071"/>
                    <a:pt x="21577" y="10482"/>
                    <a:pt x="21566" y="10896"/>
                  </a:cubicBezTo>
                  <a:cubicBezTo>
                    <a:pt x="21555" y="11304"/>
                    <a:pt x="21486" y="11698"/>
                    <a:pt x="21365" y="12032"/>
                  </a:cubicBezTo>
                  <a:lnTo>
                    <a:pt x="18637" y="20739"/>
                  </a:lnTo>
                  <a:cubicBezTo>
                    <a:pt x="18569" y="20975"/>
                    <a:pt x="18472" y="21174"/>
                    <a:pt x="18355" y="21319"/>
                  </a:cubicBezTo>
                  <a:cubicBezTo>
                    <a:pt x="18226" y="21478"/>
                    <a:pt x="18078" y="21566"/>
                    <a:pt x="17926" y="21575"/>
                  </a:cubicBezTo>
                  <a:lnTo>
                    <a:pt x="366" y="21593"/>
                  </a:lnTo>
                  <a:cubicBezTo>
                    <a:pt x="234" y="21567"/>
                    <a:pt x="117" y="21418"/>
                    <a:pt x="53" y="21193"/>
                  </a:cubicBezTo>
                  <a:cubicBezTo>
                    <a:pt x="-23" y="20930"/>
                    <a:pt x="-17" y="20607"/>
                    <a:pt x="69" y="20357"/>
                  </a:cubicBezTo>
                  <a:lnTo>
                    <a:pt x="2533" y="12554"/>
                  </a:lnTo>
                  <a:cubicBezTo>
                    <a:pt x="2697" y="11984"/>
                    <a:pt x="2779" y="11339"/>
                    <a:pt x="2769" y="10686"/>
                  </a:cubicBezTo>
                  <a:cubicBezTo>
                    <a:pt x="2760" y="10020"/>
                    <a:pt x="2656" y="9372"/>
                    <a:pt x="2469" y="8814"/>
                  </a:cubicBezTo>
                  <a:lnTo>
                    <a:pt x="64" y="1219"/>
                  </a:lnTo>
                  <a:cubicBezTo>
                    <a:pt x="-13" y="984"/>
                    <a:pt x="-20" y="688"/>
                    <a:pt x="44" y="440"/>
                  </a:cubicBezTo>
                  <a:cubicBezTo>
                    <a:pt x="115" y="164"/>
                    <a:pt x="261" y="-7"/>
                    <a:pt x="419" y="0"/>
                  </a:cubicBezTo>
                  <a:lnTo>
                    <a:pt x="17939" y="7"/>
                  </a:lnTo>
                  <a:cubicBezTo>
                    <a:pt x="18069" y="20"/>
                    <a:pt x="18196" y="96"/>
                    <a:pt x="18308" y="228"/>
                  </a:cubicBezTo>
                  <a:cubicBezTo>
                    <a:pt x="18412" y="351"/>
                    <a:pt x="18501" y="521"/>
                    <a:pt x="18567" y="722"/>
                  </a:cubicBezTo>
                  <a:close/>
                </a:path>
              </a:pathLst>
            </a:custGeom>
            <a:solidFill>
              <a:srgbClr val="9F224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5" name="Shape">
              <a:extLst>
                <a:ext uri="{FF2B5EF4-FFF2-40B4-BE49-F238E27FC236}">
                  <a16:creationId xmlns:a16="http://schemas.microsoft.com/office/drawing/2014/main" id="{8AB6C578-54DC-43B1-1C83-A3C8DC63B695}"/>
                </a:ext>
              </a:extLst>
            </p:cNvPr>
            <p:cNvSpPr/>
            <p:nvPr/>
          </p:nvSpPr>
          <p:spPr>
            <a:xfrm>
              <a:off x="10133817" y="5425440"/>
              <a:ext cx="4421170" cy="2270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93" extrusionOk="0">
                  <a:moveTo>
                    <a:pt x="18567" y="722"/>
                  </a:moveTo>
                  <a:lnTo>
                    <a:pt x="21421" y="9711"/>
                  </a:lnTo>
                  <a:cubicBezTo>
                    <a:pt x="21527" y="10071"/>
                    <a:pt x="21577" y="10482"/>
                    <a:pt x="21566" y="10896"/>
                  </a:cubicBezTo>
                  <a:cubicBezTo>
                    <a:pt x="21555" y="11304"/>
                    <a:pt x="21486" y="11698"/>
                    <a:pt x="21365" y="12032"/>
                  </a:cubicBezTo>
                  <a:lnTo>
                    <a:pt x="18637" y="20739"/>
                  </a:lnTo>
                  <a:cubicBezTo>
                    <a:pt x="18569" y="20975"/>
                    <a:pt x="18472" y="21174"/>
                    <a:pt x="18355" y="21319"/>
                  </a:cubicBezTo>
                  <a:cubicBezTo>
                    <a:pt x="18226" y="21478"/>
                    <a:pt x="18078" y="21566"/>
                    <a:pt x="17926" y="21575"/>
                  </a:cubicBezTo>
                  <a:lnTo>
                    <a:pt x="366" y="21593"/>
                  </a:lnTo>
                  <a:cubicBezTo>
                    <a:pt x="234" y="21567"/>
                    <a:pt x="117" y="21418"/>
                    <a:pt x="53" y="21193"/>
                  </a:cubicBezTo>
                  <a:cubicBezTo>
                    <a:pt x="-23" y="20930"/>
                    <a:pt x="-17" y="20607"/>
                    <a:pt x="69" y="20357"/>
                  </a:cubicBezTo>
                  <a:lnTo>
                    <a:pt x="2533" y="12554"/>
                  </a:lnTo>
                  <a:cubicBezTo>
                    <a:pt x="2697" y="11984"/>
                    <a:pt x="2779" y="11339"/>
                    <a:pt x="2769" y="10686"/>
                  </a:cubicBezTo>
                  <a:cubicBezTo>
                    <a:pt x="2760" y="10020"/>
                    <a:pt x="2656" y="9372"/>
                    <a:pt x="2469" y="8814"/>
                  </a:cubicBezTo>
                  <a:lnTo>
                    <a:pt x="64" y="1219"/>
                  </a:lnTo>
                  <a:cubicBezTo>
                    <a:pt x="-13" y="984"/>
                    <a:pt x="-20" y="688"/>
                    <a:pt x="44" y="440"/>
                  </a:cubicBezTo>
                  <a:cubicBezTo>
                    <a:pt x="115" y="164"/>
                    <a:pt x="261" y="-7"/>
                    <a:pt x="419" y="0"/>
                  </a:cubicBezTo>
                  <a:lnTo>
                    <a:pt x="17939" y="7"/>
                  </a:lnTo>
                  <a:cubicBezTo>
                    <a:pt x="18069" y="20"/>
                    <a:pt x="18196" y="96"/>
                    <a:pt x="18308" y="228"/>
                  </a:cubicBezTo>
                  <a:cubicBezTo>
                    <a:pt x="18412" y="351"/>
                    <a:pt x="18501" y="521"/>
                    <a:pt x="18567" y="722"/>
                  </a:cubicBezTo>
                  <a:close/>
                </a:path>
              </a:pathLst>
            </a:custGeom>
            <a:solidFill>
              <a:srgbClr val="B38E5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45E67DBD-5E96-84A4-5E78-16525BD12FCF}"/>
                </a:ext>
              </a:extLst>
            </p:cNvPr>
            <p:cNvSpPr/>
            <p:nvPr/>
          </p:nvSpPr>
          <p:spPr>
            <a:xfrm>
              <a:off x="14176852" y="5429772"/>
              <a:ext cx="4421169" cy="2270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93" extrusionOk="0">
                  <a:moveTo>
                    <a:pt x="18567" y="722"/>
                  </a:moveTo>
                  <a:lnTo>
                    <a:pt x="21421" y="9711"/>
                  </a:lnTo>
                  <a:cubicBezTo>
                    <a:pt x="21527" y="10071"/>
                    <a:pt x="21577" y="10482"/>
                    <a:pt x="21566" y="10896"/>
                  </a:cubicBezTo>
                  <a:cubicBezTo>
                    <a:pt x="21555" y="11304"/>
                    <a:pt x="21486" y="11698"/>
                    <a:pt x="21365" y="12032"/>
                  </a:cubicBezTo>
                  <a:lnTo>
                    <a:pt x="18637" y="20739"/>
                  </a:lnTo>
                  <a:cubicBezTo>
                    <a:pt x="18569" y="20975"/>
                    <a:pt x="18472" y="21174"/>
                    <a:pt x="18355" y="21319"/>
                  </a:cubicBezTo>
                  <a:cubicBezTo>
                    <a:pt x="18226" y="21478"/>
                    <a:pt x="18078" y="21566"/>
                    <a:pt x="17926" y="21575"/>
                  </a:cubicBezTo>
                  <a:lnTo>
                    <a:pt x="366" y="21593"/>
                  </a:lnTo>
                  <a:cubicBezTo>
                    <a:pt x="234" y="21567"/>
                    <a:pt x="117" y="21418"/>
                    <a:pt x="53" y="21193"/>
                  </a:cubicBezTo>
                  <a:cubicBezTo>
                    <a:pt x="-23" y="20930"/>
                    <a:pt x="-17" y="20607"/>
                    <a:pt x="69" y="20357"/>
                  </a:cubicBezTo>
                  <a:lnTo>
                    <a:pt x="2533" y="12554"/>
                  </a:lnTo>
                  <a:cubicBezTo>
                    <a:pt x="2697" y="11984"/>
                    <a:pt x="2779" y="11339"/>
                    <a:pt x="2769" y="10686"/>
                  </a:cubicBezTo>
                  <a:cubicBezTo>
                    <a:pt x="2760" y="10020"/>
                    <a:pt x="2656" y="9372"/>
                    <a:pt x="2469" y="8814"/>
                  </a:cubicBezTo>
                  <a:lnTo>
                    <a:pt x="64" y="1219"/>
                  </a:lnTo>
                  <a:cubicBezTo>
                    <a:pt x="-13" y="984"/>
                    <a:pt x="-20" y="688"/>
                    <a:pt x="44" y="440"/>
                  </a:cubicBezTo>
                  <a:cubicBezTo>
                    <a:pt x="115" y="164"/>
                    <a:pt x="261" y="-7"/>
                    <a:pt x="419" y="0"/>
                  </a:cubicBezTo>
                  <a:lnTo>
                    <a:pt x="17939" y="7"/>
                  </a:lnTo>
                  <a:cubicBezTo>
                    <a:pt x="18069" y="20"/>
                    <a:pt x="18196" y="96"/>
                    <a:pt x="18308" y="228"/>
                  </a:cubicBezTo>
                  <a:cubicBezTo>
                    <a:pt x="18412" y="351"/>
                    <a:pt x="18501" y="521"/>
                    <a:pt x="18567" y="722"/>
                  </a:cubicBezTo>
                  <a:close/>
                </a:path>
              </a:pathLst>
            </a:custGeom>
            <a:solidFill>
              <a:srgbClr val="D4C19C"/>
            </a:solidFill>
            <a:ln w="12700" cap="flat">
              <a:solidFill>
                <a:srgbClr val="D4C19C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138030C4-DF29-B698-9D4F-B57D62CC088B}"/>
                </a:ext>
              </a:extLst>
            </p:cNvPr>
            <p:cNvSpPr/>
            <p:nvPr/>
          </p:nvSpPr>
          <p:spPr>
            <a:xfrm>
              <a:off x="2038817" y="5428327"/>
              <a:ext cx="4421169" cy="2270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93" extrusionOk="0">
                  <a:moveTo>
                    <a:pt x="18567" y="722"/>
                  </a:moveTo>
                  <a:lnTo>
                    <a:pt x="21421" y="9711"/>
                  </a:lnTo>
                  <a:cubicBezTo>
                    <a:pt x="21527" y="10071"/>
                    <a:pt x="21577" y="10482"/>
                    <a:pt x="21566" y="10896"/>
                  </a:cubicBezTo>
                  <a:cubicBezTo>
                    <a:pt x="21555" y="11304"/>
                    <a:pt x="21486" y="11698"/>
                    <a:pt x="21365" y="12032"/>
                  </a:cubicBezTo>
                  <a:lnTo>
                    <a:pt x="18637" y="20739"/>
                  </a:lnTo>
                  <a:cubicBezTo>
                    <a:pt x="18569" y="20975"/>
                    <a:pt x="18472" y="21174"/>
                    <a:pt x="18355" y="21319"/>
                  </a:cubicBezTo>
                  <a:cubicBezTo>
                    <a:pt x="18226" y="21478"/>
                    <a:pt x="18078" y="21566"/>
                    <a:pt x="17926" y="21575"/>
                  </a:cubicBezTo>
                  <a:lnTo>
                    <a:pt x="366" y="21593"/>
                  </a:lnTo>
                  <a:cubicBezTo>
                    <a:pt x="234" y="21567"/>
                    <a:pt x="117" y="21418"/>
                    <a:pt x="53" y="21193"/>
                  </a:cubicBezTo>
                  <a:cubicBezTo>
                    <a:pt x="-23" y="20930"/>
                    <a:pt x="-17" y="20607"/>
                    <a:pt x="69" y="20357"/>
                  </a:cubicBezTo>
                  <a:lnTo>
                    <a:pt x="2533" y="12554"/>
                  </a:lnTo>
                  <a:cubicBezTo>
                    <a:pt x="2697" y="11984"/>
                    <a:pt x="2779" y="11339"/>
                    <a:pt x="2769" y="10686"/>
                  </a:cubicBezTo>
                  <a:cubicBezTo>
                    <a:pt x="2760" y="10020"/>
                    <a:pt x="2656" y="9372"/>
                    <a:pt x="2469" y="8814"/>
                  </a:cubicBezTo>
                  <a:lnTo>
                    <a:pt x="64" y="1219"/>
                  </a:lnTo>
                  <a:cubicBezTo>
                    <a:pt x="-13" y="984"/>
                    <a:pt x="-20" y="688"/>
                    <a:pt x="44" y="440"/>
                  </a:cubicBezTo>
                  <a:cubicBezTo>
                    <a:pt x="115" y="164"/>
                    <a:pt x="261" y="-7"/>
                    <a:pt x="419" y="0"/>
                  </a:cubicBezTo>
                  <a:lnTo>
                    <a:pt x="17939" y="7"/>
                  </a:lnTo>
                  <a:cubicBezTo>
                    <a:pt x="18069" y="20"/>
                    <a:pt x="18196" y="96"/>
                    <a:pt x="18308" y="228"/>
                  </a:cubicBezTo>
                  <a:cubicBezTo>
                    <a:pt x="18412" y="351"/>
                    <a:pt x="18501" y="521"/>
                    <a:pt x="18567" y="722"/>
                  </a:cubicBezTo>
                  <a:close/>
                </a:path>
              </a:pathLst>
            </a:custGeom>
            <a:solidFill>
              <a:srgbClr val="66262F"/>
            </a:solidFill>
            <a:ln w="12700" cap="flat">
              <a:solidFill>
                <a:srgbClr val="66262F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kumimoji="0" lang="es-E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Helvetica Neue Medium"/>
                </a:rPr>
                <a:t>Inicia</a:t>
              </a:r>
              <a:endPara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" name="2020">
              <a:extLst>
                <a:ext uri="{FF2B5EF4-FFF2-40B4-BE49-F238E27FC236}">
                  <a16:creationId xmlns:a16="http://schemas.microsoft.com/office/drawing/2014/main" id="{771E60EA-BAC7-2138-1748-137F50E61E12}"/>
                </a:ext>
              </a:extLst>
            </p:cNvPr>
            <p:cNvSpPr txBox="1"/>
            <p:nvPr/>
          </p:nvSpPr>
          <p:spPr>
            <a:xfrm>
              <a:off x="2946552" y="8078913"/>
              <a:ext cx="1678315" cy="13297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sz="2800" b="0">
                  <a:solidFill>
                    <a:srgbClr val="2D3640"/>
                  </a:solidFill>
                  <a:latin typeface="Barlow SemiBold"/>
                  <a:ea typeface="Barlow SemiBold"/>
                  <a:cs typeface="Barlow SemiBold"/>
                  <a:sym typeface="Barlow SemiBold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Poppins Medium" pitchFamily="2" charset="77"/>
                <a:cs typeface="Poppins Medium" pitchFamily="2" charset="77"/>
                <a:sym typeface="Barlow SemiBold"/>
              </a:endParaRPr>
            </a:p>
          </p:txBody>
        </p:sp>
        <p:sp>
          <p:nvSpPr>
            <p:cNvPr id="14" name="Line">
              <a:extLst>
                <a:ext uri="{FF2B5EF4-FFF2-40B4-BE49-F238E27FC236}">
                  <a16:creationId xmlns:a16="http://schemas.microsoft.com/office/drawing/2014/main" id="{A0ED5320-513B-E795-F73A-8A366457D028}"/>
                </a:ext>
              </a:extLst>
            </p:cNvPr>
            <p:cNvSpPr/>
            <p:nvPr/>
          </p:nvSpPr>
          <p:spPr>
            <a:xfrm>
              <a:off x="2038817" y="8226678"/>
              <a:ext cx="3869692" cy="30256"/>
            </a:xfrm>
            <a:prstGeom prst="line">
              <a:avLst/>
            </a:prstGeom>
            <a:noFill/>
            <a:ln w="50800" cap="flat">
              <a:solidFill>
                <a:schemeClr val="bg1">
                  <a:lumMod val="85000"/>
                </a:schemeClr>
              </a:solidFill>
              <a:prstDash val="sysDash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" name="Line">
              <a:extLst>
                <a:ext uri="{FF2B5EF4-FFF2-40B4-BE49-F238E27FC236}">
                  <a16:creationId xmlns:a16="http://schemas.microsoft.com/office/drawing/2014/main" id="{38002D7C-27AD-B7DC-D53C-0C0AB4053770}"/>
                </a:ext>
              </a:extLst>
            </p:cNvPr>
            <p:cNvSpPr/>
            <p:nvPr/>
          </p:nvSpPr>
          <p:spPr>
            <a:xfrm flipV="1">
              <a:off x="6213579" y="8258633"/>
              <a:ext cx="3801897" cy="0"/>
            </a:xfrm>
            <a:prstGeom prst="line">
              <a:avLst/>
            </a:prstGeom>
            <a:noFill/>
            <a:ln w="50800" cap="flat">
              <a:solidFill>
                <a:schemeClr val="bg1">
                  <a:lumMod val="85000"/>
                </a:schemeClr>
              </a:solidFill>
              <a:prstDash val="sysDash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6" name="Line">
              <a:extLst>
                <a:ext uri="{FF2B5EF4-FFF2-40B4-BE49-F238E27FC236}">
                  <a16:creationId xmlns:a16="http://schemas.microsoft.com/office/drawing/2014/main" id="{C991FED6-945E-C4F9-03EB-1CD903ECFAFA}"/>
                </a:ext>
              </a:extLst>
            </p:cNvPr>
            <p:cNvSpPr/>
            <p:nvPr/>
          </p:nvSpPr>
          <p:spPr>
            <a:xfrm flipV="1">
              <a:off x="10312668" y="8258633"/>
              <a:ext cx="3801897" cy="0"/>
            </a:xfrm>
            <a:prstGeom prst="line">
              <a:avLst/>
            </a:prstGeom>
            <a:noFill/>
            <a:ln w="50800" cap="flat">
              <a:solidFill>
                <a:schemeClr val="bg1">
                  <a:lumMod val="85000"/>
                </a:schemeClr>
              </a:solidFill>
              <a:prstDash val="sysDash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7" name="Line">
              <a:extLst>
                <a:ext uri="{FF2B5EF4-FFF2-40B4-BE49-F238E27FC236}">
                  <a16:creationId xmlns:a16="http://schemas.microsoft.com/office/drawing/2014/main" id="{408C5272-7D50-BF9C-CF44-9F3A83601C49}"/>
                </a:ext>
              </a:extLst>
            </p:cNvPr>
            <p:cNvSpPr/>
            <p:nvPr/>
          </p:nvSpPr>
          <p:spPr>
            <a:xfrm flipV="1">
              <a:off x="14430516" y="8258633"/>
              <a:ext cx="3801897" cy="0"/>
            </a:xfrm>
            <a:prstGeom prst="line">
              <a:avLst/>
            </a:prstGeom>
            <a:noFill/>
            <a:ln w="50800" cap="flat">
              <a:solidFill>
                <a:schemeClr val="bg1">
                  <a:lumMod val="85000"/>
                </a:schemeClr>
              </a:solidFill>
              <a:prstDash val="sysDash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5" name="CuadroTexto 395">
              <a:extLst>
                <a:ext uri="{FF2B5EF4-FFF2-40B4-BE49-F238E27FC236}">
                  <a16:creationId xmlns:a16="http://schemas.microsoft.com/office/drawing/2014/main" id="{E6D7D6FD-1432-E8C4-E994-7139998DCEC3}"/>
                </a:ext>
              </a:extLst>
            </p:cNvPr>
            <p:cNvSpPr txBox="1"/>
            <p:nvPr/>
          </p:nvSpPr>
          <p:spPr>
            <a:xfrm>
              <a:off x="6633331" y="6000717"/>
              <a:ext cx="3327140" cy="1102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2" charset="0"/>
                  <a:ea typeface="Lato Semibold" panose="020F0502020204030203" pitchFamily="34" charset="0"/>
                  <a:cs typeface="Poppins Medium" pitchFamily="2" charset="77"/>
                </a:rPr>
                <a:t>Evolución Patrimonial</a:t>
              </a:r>
            </a:p>
          </p:txBody>
        </p:sp>
        <p:sp>
          <p:nvSpPr>
            <p:cNvPr id="26" name="CuadroTexto 395">
              <a:extLst>
                <a:ext uri="{FF2B5EF4-FFF2-40B4-BE49-F238E27FC236}">
                  <a16:creationId xmlns:a16="http://schemas.microsoft.com/office/drawing/2014/main" id="{D11C74D2-1869-886B-3C88-A7F5B8DC0F21}"/>
                </a:ext>
              </a:extLst>
            </p:cNvPr>
            <p:cNvSpPr txBox="1"/>
            <p:nvPr/>
          </p:nvSpPr>
          <p:spPr>
            <a:xfrm>
              <a:off x="10676367" y="5957664"/>
              <a:ext cx="3327140" cy="1102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2" charset="0"/>
                  <a:ea typeface="Lato Semibold" panose="020F0502020204030203" pitchFamily="34" charset="0"/>
                  <a:cs typeface="Poppins Medium" pitchFamily="2" charset="77"/>
                </a:rPr>
                <a:t>Verificación Patrimonial</a:t>
              </a:r>
            </a:p>
          </p:txBody>
        </p:sp>
        <p:sp>
          <p:nvSpPr>
            <p:cNvPr id="27" name="CuadroTexto 395">
              <a:extLst>
                <a:ext uri="{FF2B5EF4-FFF2-40B4-BE49-F238E27FC236}">
                  <a16:creationId xmlns:a16="http://schemas.microsoft.com/office/drawing/2014/main" id="{666705A4-259E-B2B1-29F6-DC430BE86248}"/>
                </a:ext>
              </a:extLst>
            </p:cNvPr>
            <p:cNvSpPr txBox="1"/>
            <p:nvPr/>
          </p:nvSpPr>
          <p:spPr>
            <a:xfrm>
              <a:off x="14607086" y="6237509"/>
              <a:ext cx="3990936" cy="1102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2" charset="0"/>
                  <a:ea typeface="Lato Semibold" panose="020F0502020204030203" pitchFamily="34" charset="0"/>
                  <a:cs typeface="Poppins Medium" pitchFamily="2" charset="77"/>
                </a:rPr>
                <a:t>Responsabilidad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dirty="0">
                  <a:solidFill>
                    <a:prstClr val="white"/>
                  </a:solidFill>
                  <a:latin typeface="Montserrat Black" panose="00000A00000000000000" pitchFamily="2" charset="0"/>
                  <a:ea typeface="Lato Semibold" panose="020F0502020204030203" pitchFamily="34" charset="0"/>
                  <a:cs typeface="Poppins Medium" pitchFamily="2" charset="77"/>
                </a:rPr>
                <a:t>Administrativa</a:t>
              </a:r>
              <a:endPara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0000A00000000000000" pitchFamily="2" charset="0"/>
                <a:ea typeface="Lato Semibold" panose="020F0502020204030203" pitchFamily="34" charset="0"/>
                <a:cs typeface="Poppins Medium" pitchFamily="2" charset="77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3357C1A7-5CEF-C4B9-0FD4-FF1A24493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261" y="84096"/>
            <a:ext cx="3074075" cy="609674"/>
          </a:xfrm>
          <a:prstGeom prst="rect">
            <a:avLst/>
          </a:prstGeom>
        </p:spPr>
      </p:pic>
      <p:sp>
        <p:nvSpPr>
          <p:cNvPr id="23" name="Shape">
            <a:extLst>
              <a:ext uri="{FF2B5EF4-FFF2-40B4-BE49-F238E27FC236}">
                <a16:creationId xmlns:a16="http://schemas.microsoft.com/office/drawing/2014/main" id="{FDCFCB50-8AC2-83BA-C6B3-56A0F859F83B}"/>
              </a:ext>
            </a:extLst>
          </p:cNvPr>
          <p:cNvSpPr/>
          <p:nvPr/>
        </p:nvSpPr>
        <p:spPr>
          <a:xfrm>
            <a:off x="9336178" y="2015058"/>
            <a:ext cx="2410827" cy="1331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593" extrusionOk="0">
                <a:moveTo>
                  <a:pt x="18567" y="722"/>
                </a:moveTo>
                <a:lnTo>
                  <a:pt x="21421" y="9711"/>
                </a:lnTo>
                <a:cubicBezTo>
                  <a:pt x="21527" y="10071"/>
                  <a:pt x="21577" y="10482"/>
                  <a:pt x="21566" y="10896"/>
                </a:cubicBezTo>
                <a:cubicBezTo>
                  <a:pt x="21555" y="11304"/>
                  <a:pt x="21486" y="11698"/>
                  <a:pt x="21365" y="12032"/>
                </a:cubicBezTo>
                <a:lnTo>
                  <a:pt x="18637" y="20739"/>
                </a:lnTo>
                <a:cubicBezTo>
                  <a:pt x="18569" y="20975"/>
                  <a:pt x="18472" y="21174"/>
                  <a:pt x="18355" y="21319"/>
                </a:cubicBezTo>
                <a:cubicBezTo>
                  <a:pt x="18226" y="21478"/>
                  <a:pt x="18078" y="21566"/>
                  <a:pt x="17926" y="21575"/>
                </a:cubicBezTo>
                <a:lnTo>
                  <a:pt x="366" y="21593"/>
                </a:lnTo>
                <a:cubicBezTo>
                  <a:pt x="234" y="21567"/>
                  <a:pt x="117" y="21418"/>
                  <a:pt x="53" y="21193"/>
                </a:cubicBezTo>
                <a:cubicBezTo>
                  <a:pt x="-23" y="20930"/>
                  <a:pt x="-17" y="20607"/>
                  <a:pt x="69" y="20357"/>
                </a:cubicBezTo>
                <a:lnTo>
                  <a:pt x="2533" y="12554"/>
                </a:lnTo>
                <a:cubicBezTo>
                  <a:pt x="2697" y="11984"/>
                  <a:pt x="2779" y="11339"/>
                  <a:pt x="2769" y="10686"/>
                </a:cubicBezTo>
                <a:cubicBezTo>
                  <a:pt x="2760" y="10020"/>
                  <a:pt x="2656" y="9372"/>
                  <a:pt x="2469" y="8814"/>
                </a:cubicBezTo>
                <a:lnTo>
                  <a:pt x="64" y="1219"/>
                </a:lnTo>
                <a:cubicBezTo>
                  <a:pt x="-13" y="984"/>
                  <a:pt x="-20" y="688"/>
                  <a:pt x="44" y="440"/>
                </a:cubicBezTo>
                <a:cubicBezTo>
                  <a:pt x="115" y="164"/>
                  <a:pt x="261" y="-7"/>
                  <a:pt x="419" y="0"/>
                </a:cubicBezTo>
                <a:lnTo>
                  <a:pt x="17939" y="7"/>
                </a:lnTo>
                <a:cubicBezTo>
                  <a:pt x="18069" y="20"/>
                  <a:pt x="18196" y="96"/>
                  <a:pt x="18308" y="228"/>
                </a:cubicBezTo>
                <a:cubicBezTo>
                  <a:pt x="18412" y="351"/>
                  <a:pt x="18501" y="521"/>
                  <a:pt x="18567" y="722"/>
                </a:cubicBezTo>
                <a:close/>
              </a:path>
            </a:pathLst>
          </a:custGeom>
          <a:solidFill>
            <a:srgbClr val="691C32"/>
          </a:solidFill>
          <a:ln w="12700" cap="flat">
            <a:solidFill>
              <a:srgbClr val="D4C19C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D43AE86-ABDA-2BD2-CEFE-EC92F275EAE8}"/>
              </a:ext>
            </a:extLst>
          </p:cNvPr>
          <p:cNvSpPr txBox="1"/>
          <p:nvPr/>
        </p:nvSpPr>
        <p:spPr>
          <a:xfrm>
            <a:off x="9838291" y="2400725"/>
            <a:ext cx="1802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Montserrat Black" panose="00000A00000000000000" pitchFamily="2" charset="0"/>
              </a:rPr>
              <a:t>Envío al MP</a:t>
            </a:r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106B11DE-5FE7-1A42-5B72-2E614E4C8F26}"/>
              </a:ext>
            </a:extLst>
          </p:cNvPr>
          <p:cNvSpPr/>
          <p:nvPr/>
        </p:nvSpPr>
        <p:spPr>
          <a:xfrm flipV="1">
            <a:off x="9527444" y="3675306"/>
            <a:ext cx="2131708" cy="0"/>
          </a:xfrm>
          <a:prstGeom prst="line">
            <a:avLst/>
          </a:prstGeom>
          <a:noFill/>
          <a:ln w="50800" cap="flat">
            <a:solidFill>
              <a:schemeClr val="bg1">
                <a:lumMod val="85000"/>
              </a:schemeClr>
            </a:solidFill>
            <a:prstDash val="sysDash"/>
            <a:miter lim="400000"/>
            <a:tailEnd type="triangle" w="med" len="med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60405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10">
            <a:extLst>
              <a:ext uri="{FF2B5EF4-FFF2-40B4-BE49-F238E27FC236}">
                <a16:creationId xmlns:a16="http://schemas.microsoft.com/office/drawing/2014/main" id="{51A33C00-44E7-3420-ABFF-E8EA29D8C10E}"/>
              </a:ext>
            </a:extLst>
          </p:cNvPr>
          <p:cNvSpPr/>
          <p:nvPr/>
        </p:nvSpPr>
        <p:spPr>
          <a:xfrm>
            <a:off x="2881532" y="1886438"/>
            <a:ext cx="6048672" cy="2664296"/>
          </a:xfrm>
          <a:prstGeom prst="roundRect">
            <a:avLst/>
          </a:prstGeom>
          <a:solidFill>
            <a:srgbClr val="691C32"/>
          </a:solidFill>
          <a:ln>
            <a:solidFill>
              <a:srgbClr val="66262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8B440C8-F6FB-D9C7-6ABF-19B36B16D7ED}"/>
              </a:ext>
            </a:extLst>
          </p:cNvPr>
          <p:cNvSpPr/>
          <p:nvPr/>
        </p:nvSpPr>
        <p:spPr>
          <a:xfrm>
            <a:off x="3002585" y="1941313"/>
            <a:ext cx="57717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No son oponibles disposiciones de secrecía:</a:t>
            </a:r>
          </a:p>
          <a:p>
            <a:pPr marL="614363" indent="-34290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Fiscal</a:t>
            </a:r>
          </a:p>
          <a:p>
            <a:pPr marL="614363" indent="-34290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Bursátil </a:t>
            </a:r>
          </a:p>
          <a:p>
            <a:pPr marL="614363" indent="-34290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Fiduciaria</a:t>
            </a:r>
          </a:p>
          <a:p>
            <a:pPr marL="614363" indent="-34290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Relacionadas con operaciones de recursos monetarios (depósito, administración, ahorro o inversión)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7CDC448-511A-BF4B-F365-3C327BB410B2}"/>
              </a:ext>
            </a:extLst>
          </p:cNvPr>
          <p:cNvSpPr txBox="1"/>
          <p:nvPr/>
        </p:nvSpPr>
        <p:spPr>
          <a:xfrm>
            <a:off x="9386148" y="2495423"/>
            <a:ext cx="2664296" cy="1354217"/>
          </a:xfrm>
          <a:prstGeom prst="rect">
            <a:avLst/>
          </a:prstGeom>
          <a:solidFill>
            <a:srgbClr val="9F224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Solicitar solo los titulares de las Secretarías o quienes en ellos deleguen</a:t>
            </a:r>
          </a:p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(Art. 38 LGRA)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48E29FB-A8E4-CC01-9E6C-F1662F6DD9B8}"/>
              </a:ext>
            </a:extLst>
          </p:cNvPr>
          <p:cNvSpPr txBox="1"/>
          <p:nvPr/>
        </p:nvSpPr>
        <p:spPr>
          <a:xfrm>
            <a:off x="2863971" y="6086156"/>
            <a:ext cx="6220467" cy="307777"/>
          </a:xfrm>
          <a:prstGeom prst="rect">
            <a:avLst/>
          </a:prstGeom>
          <a:solidFill>
            <a:srgbClr val="D4C19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prstClr val="black"/>
                </a:solidFill>
                <a:latin typeface="Montserrat SemiBold" panose="00000700000000000000" pitchFamily="2" charset="0"/>
              </a:rPr>
              <a:t>Artículo 95 LGRA </a:t>
            </a:r>
            <a:endParaRPr lang="es-ES" sz="1400" b="1" dirty="0">
              <a:solidFill>
                <a:prstClr val="white">
                  <a:lumMod val="50000"/>
                </a:prstClr>
              </a:solidFill>
              <a:latin typeface="Montserrat SemiBold" panose="00000700000000000000" pitchFamily="2" charset="0"/>
              <a:cs typeface="Times New Roman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FDDAC8F-09D1-C471-DE2F-49BF661B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261" y="84096"/>
            <a:ext cx="3074075" cy="60967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6241C48-3E66-5E08-1A63-668C5208797C}"/>
              </a:ext>
            </a:extLst>
          </p:cNvPr>
          <p:cNvSpPr txBox="1"/>
          <p:nvPr/>
        </p:nvSpPr>
        <p:spPr>
          <a:xfrm>
            <a:off x="3089568" y="692735"/>
            <a:ext cx="54032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100" b="1" dirty="0">
                <a:solidFill>
                  <a:srgbClr val="691C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ATRIBUCIONES DE AUTORIDADES</a:t>
            </a:r>
            <a:endParaRPr lang="es-MX" sz="3100" b="1" dirty="0">
              <a:solidFill>
                <a:srgbClr val="691C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0"/>
            </a:endParaRP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7FD41623-6C8C-E0C9-CD0E-4E5350F46C5E}"/>
              </a:ext>
            </a:extLst>
          </p:cNvPr>
          <p:cNvCxnSpPr>
            <a:cxnSpLocks/>
          </p:cNvCxnSpPr>
          <p:nvPr/>
        </p:nvCxnSpPr>
        <p:spPr>
          <a:xfrm>
            <a:off x="2306785" y="3274596"/>
            <a:ext cx="557186" cy="0"/>
          </a:xfrm>
          <a:prstGeom prst="straightConnector1">
            <a:avLst/>
          </a:prstGeom>
          <a:ln>
            <a:solidFill>
              <a:srgbClr val="6626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>
            <a:extLst>
              <a:ext uri="{FF2B5EF4-FFF2-40B4-BE49-F238E27FC236}">
                <a16:creationId xmlns:a16="http://schemas.microsoft.com/office/drawing/2014/main" id="{45B4F8CF-1BDC-86B6-66F2-4ECB1C6A8C4E}"/>
              </a:ext>
            </a:extLst>
          </p:cNvPr>
          <p:cNvGrpSpPr/>
          <p:nvPr/>
        </p:nvGrpSpPr>
        <p:grpSpPr>
          <a:xfrm>
            <a:off x="144269" y="2495423"/>
            <a:ext cx="2162516" cy="1588250"/>
            <a:chOff x="3167011" y="35539"/>
            <a:chExt cx="2162516" cy="1588250"/>
          </a:xfrm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C67EDC5C-60A1-FD30-F9A4-F1C1F5D474A9}"/>
                </a:ext>
              </a:extLst>
            </p:cNvPr>
            <p:cNvSpPr/>
            <p:nvPr/>
          </p:nvSpPr>
          <p:spPr>
            <a:xfrm>
              <a:off x="3167011" y="35539"/>
              <a:ext cx="2162516" cy="1588250"/>
            </a:xfrm>
            <a:prstGeom prst="roundRect">
              <a:avLst/>
            </a:prstGeom>
            <a:solidFill>
              <a:srgbClr val="B38E5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: esquinas redondeadas 4">
              <a:extLst>
                <a:ext uri="{FF2B5EF4-FFF2-40B4-BE49-F238E27FC236}">
                  <a16:creationId xmlns:a16="http://schemas.microsoft.com/office/drawing/2014/main" id="{380B4CFC-0241-7AC8-A7A4-7CABFC78586D}"/>
                </a:ext>
              </a:extLst>
            </p:cNvPr>
            <p:cNvSpPr txBox="1"/>
            <p:nvPr/>
          </p:nvSpPr>
          <p:spPr>
            <a:xfrm>
              <a:off x="3244543" y="113071"/>
              <a:ext cx="2007452" cy="14331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000" kern="1200" dirty="0">
                  <a:latin typeface="Montserrat SemiBold" panose="00000700000000000000" pitchFamily="2" charset="0"/>
                </a:rPr>
                <a:t>Acceso a toda información incluso reservada o confidencial</a:t>
              </a:r>
            </a:p>
          </p:txBody>
        </p:sp>
      </p:grp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7FD41623-6C8C-E0C9-CD0E-4E5350F46C5E}"/>
              </a:ext>
            </a:extLst>
          </p:cNvPr>
          <p:cNvCxnSpPr>
            <a:cxnSpLocks/>
          </p:cNvCxnSpPr>
          <p:nvPr/>
        </p:nvCxnSpPr>
        <p:spPr>
          <a:xfrm>
            <a:off x="8957029" y="3292750"/>
            <a:ext cx="402294" cy="14295"/>
          </a:xfrm>
          <a:prstGeom prst="straightConnector1">
            <a:avLst/>
          </a:prstGeom>
          <a:ln>
            <a:solidFill>
              <a:srgbClr val="6626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537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28561-E09F-688A-103B-07C7A9505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44" y="715444"/>
            <a:ext cx="7876310" cy="1071802"/>
          </a:xfrm>
        </p:spPr>
        <p:txBody>
          <a:bodyPr>
            <a:normAutofit/>
          </a:bodyPr>
          <a:lstStyle/>
          <a:p>
            <a:r>
              <a:rPr lang="es-MX" sz="3100" dirty="0">
                <a:latin typeface="Montserrat Black" panose="00000A00000000000000" pitchFamily="2" charset="0"/>
              </a:rPr>
              <a:t>BIENES SUJETOS AL PROCEDIMIENTO DE VERIFICACIÓN </a:t>
            </a:r>
            <a:endParaRPr lang="es-MX" sz="3600" dirty="0">
              <a:latin typeface="Montserrat Black" panose="00000A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0109D8B-F376-5738-3105-1695AE6F6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188" y="120097"/>
            <a:ext cx="3074075" cy="609674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EB773CE-7C83-41AD-B653-A33DF0CA6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0867840"/>
              </p:ext>
            </p:extLst>
          </p:nvPr>
        </p:nvGraphicFramePr>
        <p:xfrm>
          <a:off x="2301673" y="2218267"/>
          <a:ext cx="7013651" cy="3924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Grupo 4">
            <a:extLst>
              <a:ext uri="{FF2B5EF4-FFF2-40B4-BE49-F238E27FC236}">
                <a16:creationId xmlns:a16="http://schemas.microsoft.com/office/drawing/2014/main" id="{9C72B08B-5F4D-6068-19A0-4DA19024B2AF}"/>
              </a:ext>
            </a:extLst>
          </p:cNvPr>
          <p:cNvGrpSpPr/>
          <p:nvPr/>
        </p:nvGrpSpPr>
        <p:grpSpPr>
          <a:xfrm>
            <a:off x="6187193" y="3710036"/>
            <a:ext cx="2787995" cy="762000"/>
            <a:chOff x="352122" y="3628194"/>
            <a:chExt cx="2787995" cy="344454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A8EB7220-A81C-B4DD-6FB3-A638F020635B}"/>
                </a:ext>
              </a:extLst>
            </p:cNvPr>
            <p:cNvSpPr/>
            <p:nvPr/>
          </p:nvSpPr>
          <p:spPr>
            <a:xfrm>
              <a:off x="352122" y="3628194"/>
              <a:ext cx="2787995" cy="344454"/>
            </a:xfrm>
            <a:prstGeom prst="roundRect">
              <a:avLst>
                <a:gd name="adj" fmla="val 10000"/>
              </a:avLst>
            </a:prstGeom>
            <a:ln>
              <a:solidFill>
                <a:srgbClr val="691C3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: esquinas redondeadas 4">
              <a:extLst>
                <a:ext uri="{FF2B5EF4-FFF2-40B4-BE49-F238E27FC236}">
                  <a16:creationId xmlns:a16="http://schemas.microsoft.com/office/drawing/2014/main" id="{C326ED77-D71A-4648-EFB8-6915551DB85C}"/>
                </a:ext>
              </a:extLst>
            </p:cNvPr>
            <p:cNvSpPr txBox="1"/>
            <p:nvPr/>
          </p:nvSpPr>
          <p:spPr>
            <a:xfrm>
              <a:off x="362211" y="3638283"/>
              <a:ext cx="2767817" cy="324276"/>
            </a:xfrm>
            <a:prstGeom prst="rect">
              <a:avLst/>
            </a:prstGeom>
            <a:solidFill>
              <a:srgbClr val="691C32"/>
            </a:solidFill>
            <a:ln>
              <a:solidFill>
                <a:srgbClr val="691C3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b="1" kern="1200" dirty="0">
                  <a:solidFill>
                    <a:prstClr val="white"/>
                  </a:solidFill>
                  <a:latin typeface="Montserrat Black" panose="020B0604020202020204" pitchFamily="2" charset="0"/>
                  <a:ea typeface="+mn-ea"/>
                  <a:cs typeface="+mn-cs"/>
                </a:rPr>
                <a:t>Art. 224 CPF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3927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534C61D-D160-4EDD-908F-65F689630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4140490"/>
              </p:ext>
            </p:extLst>
          </p:nvPr>
        </p:nvGraphicFramePr>
        <p:xfrm>
          <a:off x="1919459" y="1674054"/>
          <a:ext cx="8128000" cy="4717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A4EDE92-B6F1-4C91-93FC-7F2C37F228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6091941"/>
              </p:ext>
            </p:extLst>
          </p:nvPr>
        </p:nvGraphicFramePr>
        <p:xfrm>
          <a:off x="1085291" y="698247"/>
          <a:ext cx="9679691" cy="107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F56793D7-CE60-4CAB-A817-B95D1C5080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56261" y="84096"/>
            <a:ext cx="3074075" cy="60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76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FAC123B-DBB9-C8A3-8FFF-95ABF868B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920" y="35432"/>
            <a:ext cx="3074075" cy="60967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4ADCEC6-2D91-EA7A-AA62-3E3A88EAB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619" y="187902"/>
            <a:ext cx="7522439" cy="914407"/>
          </a:xfrm>
        </p:spPr>
        <p:txBody>
          <a:bodyPr>
            <a:normAutofit/>
          </a:bodyPr>
          <a:lstStyle/>
          <a:p>
            <a:r>
              <a:rPr lang="es-MX" sz="3100" dirty="0">
                <a:latin typeface="Montserrat Black" panose="00000A00000000000000" pitchFamily="2" charset="0"/>
              </a:rPr>
              <a:t>PROBLEMÁTICA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997F284-5CDA-1DED-0065-C1D946993D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3337488"/>
              </p:ext>
            </p:extLst>
          </p:nvPr>
        </p:nvGraphicFramePr>
        <p:xfrm>
          <a:off x="1347019" y="1264538"/>
          <a:ext cx="8827641" cy="4438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55820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56793D7-CE60-4CAB-A817-B95D1C508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261" y="84096"/>
            <a:ext cx="3074075" cy="609674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8924B88-FD00-2718-D852-CEFC67A82B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309556"/>
              </p:ext>
            </p:extLst>
          </p:nvPr>
        </p:nvGraphicFramePr>
        <p:xfrm>
          <a:off x="1201056" y="1698171"/>
          <a:ext cx="10163629" cy="4244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DB0DD97-D86D-F83E-B9D6-9BCF3A81C92B}"/>
              </a:ext>
            </a:extLst>
          </p:cNvPr>
          <p:cNvSpPr txBox="1"/>
          <p:nvPr/>
        </p:nvSpPr>
        <p:spPr>
          <a:xfrm>
            <a:off x="2304144" y="693770"/>
            <a:ext cx="696685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100" dirty="0">
                <a:solidFill>
                  <a:srgbClr val="691C32"/>
                </a:solidFill>
                <a:latin typeface="Montserrat Black" panose="00000A00000000000000" pitchFamily="2" charset="0"/>
              </a:rPr>
              <a:t>SANCIONES </a:t>
            </a:r>
            <a:r>
              <a:rPr lang="es-MX" sz="3100" dirty="0" smtClean="0">
                <a:solidFill>
                  <a:srgbClr val="691C32"/>
                </a:solidFill>
                <a:latin typeface="Montserrat Black" panose="00000A00000000000000" pitchFamily="2" charset="0"/>
              </a:rPr>
              <a:t>ADMINISTRATIVAS POR FALTAS NO GRAVES</a:t>
            </a:r>
            <a:endParaRPr lang="es-MX" sz="3100" dirty="0">
              <a:solidFill>
                <a:srgbClr val="691C32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9104687-AB26-B26B-148D-6D05B04E9343}"/>
              </a:ext>
            </a:extLst>
          </p:cNvPr>
          <p:cNvSpPr/>
          <p:nvPr/>
        </p:nvSpPr>
        <p:spPr>
          <a:xfrm>
            <a:off x="7725230" y="6054238"/>
            <a:ext cx="1897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Artículo 75 LGRA</a:t>
            </a:r>
            <a:endPara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endParaRPr>
          </a:p>
          <a:p>
            <a:pPr algn="just"/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381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8A421-168F-284C-8C99-6D1B6BE0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560" y="2230586"/>
            <a:ext cx="6362940" cy="1757282"/>
          </a:xfrm>
        </p:spPr>
        <p:txBody>
          <a:bodyPr/>
          <a:lstStyle/>
          <a:p>
            <a:pPr algn="ctr"/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PRINCIPIOS QUE RIGEN EL SERVICIO PÚBLICO</a:t>
            </a:r>
            <a:endParaRPr lang="es-MX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0"/>
            </a:endParaRPr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FE68FB40-618C-1C8B-2E30-79AFB3090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39" y="216736"/>
            <a:ext cx="3661961" cy="50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79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534C61D-D160-4EDD-908F-65F689630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103016"/>
              </p:ext>
            </p:extLst>
          </p:nvPr>
        </p:nvGraphicFramePr>
        <p:xfrm>
          <a:off x="1919459" y="1674054"/>
          <a:ext cx="8128000" cy="4717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F56793D7-CE60-4CAB-A817-B95D1C5080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5528" y="49757"/>
            <a:ext cx="3074075" cy="609674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2BEF70FF-FBB7-8039-EB14-68238D0C8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459" y="789704"/>
            <a:ext cx="7876310" cy="745799"/>
          </a:xfrm>
        </p:spPr>
        <p:txBody>
          <a:bodyPr anchor="ctr">
            <a:normAutofit/>
          </a:bodyPr>
          <a:lstStyle/>
          <a:p>
            <a:r>
              <a:rPr lang="es-MX" sz="3100" dirty="0" smtClean="0">
                <a:latin typeface="Montserrat Black" panose="00000A00000000000000" pitchFamily="2" charset="0"/>
              </a:rPr>
              <a:t>SANCIONES</a:t>
            </a:r>
            <a:endParaRPr lang="es-MX" sz="3600" dirty="0"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442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8A421-168F-284C-8C99-6D1B6BE0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560" y="2187388"/>
            <a:ext cx="5720080" cy="1661930"/>
          </a:xfrm>
        </p:spPr>
        <p:txBody>
          <a:bodyPr/>
          <a:lstStyle/>
          <a:p>
            <a:pPr algn="ctr"/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PRESCRIPCIÓN</a:t>
            </a: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2D65E249-339D-273B-1A94-0C25D908A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39" y="216736"/>
            <a:ext cx="3661961" cy="50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71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498649" y="379817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PENAL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32</a:t>
            </a:fld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5E4CAA7-1F62-7CAF-43C3-46ACFC172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188" y="120097"/>
            <a:ext cx="3074075" cy="609674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D75ACAE-7F37-ECAA-774B-3D46B0659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8030641"/>
              </p:ext>
            </p:extLst>
          </p:nvPr>
        </p:nvGraphicFramePr>
        <p:xfrm>
          <a:off x="1143001" y="729771"/>
          <a:ext cx="9900138" cy="5891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34941356-5D7A-6682-271F-57F7102E1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459" y="789704"/>
            <a:ext cx="7876310" cy="745799"/>
          </a:xfrm>
        </p:spPr>
        <p:txBody>
          <a:bodyPr anchor="ctr">
            <a:normAutofit/>
          </a:bodyPr>
          <a:lstStyle/>
          <a:p>
            <a:r>
              <a:rPr lang="es-MX" sz="3100" dirty="0">
                <a:latin typeface="Montserrat Black" panose="00000A00000000000000" pitchFamily="2" charset="0"/>
              </a:rPr>
              <a:t>PRESCRIPCIÓN</a:t>
            </a:r>
            <a:endParaRPr lang="es-MX" sz="3600" dirty="0">
              <a:latin typeface="Montserrat Black" panose="00000A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A0D771-18FC-B27F-E02D-A5B9C3973222}"/>
              </a:ext>
            </a:extLst>
          </p:cNvPr>
          <p:cNvSpPr txBox="1"/>
          <p:nvPr/>
        </p:nvSpPr>
        <p:spPr>
          <a:xfrm>
            <a:off x="8387862" y="1749491"/>
            <a:ext cx="23054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Montserrat SemiBold" panose="00000700000000000000" pitchFamily="2" charset="0"/>
              </a:rPr>
              <a:t>Art. 114 Constitucional, la Ley señalará plazos de prescripción de la responsabilidad administrativa, considerando los actos u omisiones y en caso de que sean graves, no será menor de 7 años </a:t>
            </a:r>
          </a:p>
        </p:txBody>
      </p:sp>
    </p:spTree>
    <p:extLst>
      <p:ext uri="{BB962C8B-B14F-4D97-AF65-F5344CB8AC3E}">
        <p14:creationId xmlns:p14="http://schemas.microsoft.com/office/powerpoint/2010/main" val="19774955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498649" y="379817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PENAL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33</a:t>
            </a:fld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5E4CAA7-1F62-7CAF-43C3-46ACFC172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188" y="120097"/>
            <a:ext cx="3074075" cy="609674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D75ACAE-7F37-ECAA-774B-3D46B0659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7295652"/>
              </p:ext>
            </p:extLst>
          </p:nvPr>
        </p:nvGraphicFramePr>
        <p:xfrm>
          <a:off x="1143001" y="729771"/>
          <a:ext cx="9900138" cy="5891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34941356-5D7A-6682-271F-57F7102E1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459" y="789704"/>
            <a:ext cx="7876310" cy="745799"/>
          </a:xfrm>
        </p:spPr>
        <p:txBody>
          <a:bodyPr anchor="ctr">
            <a:normAutofit/>
          </a:bodyPr>
          <a:lstStyle/>
          <a:p>
            <a:r>
              <a:rPr lang="es-MX" sz="3100" dirty="0">
                <a:latin typeface="Montserrat Black" panose="00000A00000000000000" pitchFamily="2" charset="0"/>
              </a:rPr>
              <a:t>PRESCRIPCIÓN</a:t>
            </a:r>
            <a:endParaRPr lang="es-MX" sz="3600" dirty="0">
              <a:latin typeface="Montserrat Black" panose="00000A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A0D771-18FC-B27F-E02D-A5B9C3973222}"/>
              </a:ext>
            </a:extLst>
          </p:cNvPr>
          <p:cNvSpPr txBox="1"/>
          <p:nvPr/>
        </p:nvSpPr>
        <p:spPr>
          <a:xfrm>
            <a:off x="8387862" y="2114616"/>
            <a:ext cx="2461846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Montserrat SemiBold" panose="00000700000000000000" pitchFamily="2" charset="0"/>
              </a:rPr>
              <a:t>No dejar de actuar, en los procedimientos de responsabilidad administrativa sin causa justificada por más de 6 meses.</a:t>
            </a:r>
          </a:p>
          <a:p>
            <a:r>
              <a:rPr lang="es-MX" dirty="0">
                <a:solidFill>
                  <a:schemeClr val="bg1"/>
                </a:solidFill>
                <a:latin typeface="Montserrat SemiBold" panose="00000700000000000000" pitchFamily="2" charset="0"/>
              </a:rPr>
              <a:t>Se decreta a solicitud del infractor</a:t>
            </a:r>
          </a:p>
        </p:txBody>
      </p:sp>
    </p:spTree>
    <p:extLst>
      <p:ext uri="{BB962C8B-B14F-4D97-AF65-F5344CB8AC3E}">
        <p14:creationId xmlns:p14="http://schemas.microsoft.com/office/powerpoint/2010/main" val="562405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8A421-168F-284C-8C99-6D1B6BE0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491" y="2187388"/>
            <a:ext cx="6215149" cy="1661930"/>
          </a:xfrm>
        </p:spPr>
        <p:txBody>
          <a:bodyPr/>
          <a:lstStyle/>
          <a:p>
            <a:pPr algn="r"/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JURISPRUDENCIA</a:t>
            </a: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2D65E249-339D-273B-1A94-0C25D908A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39" y="216736"/>
            <a:ext cx="3661961" cy="50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498649" y="379817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PENAL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35</a:t>
            </a:fld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7521F9-B107-8EF4-FB7B-A6360379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797" y="132307"/>
            <a:ext cx="3145787" cy="62389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9CEDDA6-9159-5BE7-2467-32138EFE7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13" y="383303"/>
            <a:ext cx="7876310" cy="745799"/>
          </a:xfrm>
        </p:spPr>
        <p:txBody>
          <a:bodyPr anchor="ctr">
            <a:normAutofit fontScale="90000"/>
          </a:bodyPr>
          <a:lstStyle/>
          <a:p>
            <a:r>
              <a:rPr lang="es-MX" sz="3100" dirty="0" smtClean="0">
                <a:latin typeface="Montserrat Black" panose="00000A00000000000000" pitchFamily="2" charset="0"/>
              </a:rPr>
              <a:t>CRITERIO DE LA CORTE</a:t>
            </a:r>
            <a:br>
              <a:rPr lang="es-MX" sz="3100" dirty="0" smtClean="0">
                <a:latin typeface="Montserrat Black" panose="00000A00000000000000" pitchFamily="2" charset="0"/>
              </a:rPr>
            </a:br>
            <a:endParaRPr lang="es-MX" sz="3600" dirty="0">
              <a:latin typeface="Montserrat Black" panose="00000A00000000000000" pitchFamily="2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85233491"/>
              </p:ext>
            </p:extLst>
          </p:nvPr>
        </p:nvGraphicFramePr>
        <p:xfrm>
          <a:off x="1986116" y="1080004"/>
          <a:ext cx="7860087" cy="438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2672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8A421-168F-284C-8C99-6D1B6BE0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470" y="2005781"/>
            <a:ext cx="8665169" cy="1843537"/>
          </a:xfrm>
        </p:spPr>
        <p:txBody>
          <a:bodyPr/>
          <a:lstStyle/>
          <a:p>
            <a:pPr algn="ctr"/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DIFICULTADES DE LA NOTIFICACIÓN</a:t>
            </a:r>
            <a:endParaRPr lang="es-MX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2D65E249-339D-273B-1A94-0C25D908A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39" y="216736"/>
            <a:ext cx="3661961" cy="50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4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498649" y="379817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PENAL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37</a:t>
            </a:fld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E281C46-BE8B-4883-FED8-74316FCF7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934" y="143239"/>
            <a:ext cx="3145787" cy="623896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92747E97-EC76-1219-D3EE-E3191157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704" y="811818"/>
            <a:ext cx="4536759" cy="745799"/>
          </a:xfrm>
        </p:spPr>
        <p:txBody>
          <a:bodyPr anchor="ctr">
            <a:normAutofit/>
          </a:bodyPr>
          <a:lstStyle/>
          <a:p>
            <a:r>
              <a:rPr lang="es-MX" sz="3100" dirty="0">
                <a:latin typeface="Montserrat Black" panose="00000A00000000000000" pitchFamily="2" charset="0"/>
              </a:rPr>
              <a:t>NOTIFICACIONES</a:t>
            </a:r>
            <a:endParaRPr lang="es-MX" sz="3600" dirty="0">
              <a:latin typeface="Montserrat Black" panose="00000A00000000000000" pitchFamily="2" charset="0"/>
            </a:endParaRPr>
          </a:p>
        </p:txBody>
      </p:sp>
      <p:pic>
        <p:nvPicPr>
          <p:cNvPr id="3" name="Imagen 2" descr="Casi mil juicios de rectificación de acta de nacimiento en Pueb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75" y="1732464"/>
            <a:ext cx="3382297" cy="2250372"/>
          </a:xfrm>
          <a:prstGeom prst="rect">
            <a:avLst/>
          </a:prstGeom>
        </p:spPr>
      </p:pic>
      <p:pic>
        <p:nvPicPr>
          <p:cNvPr id="10" name="Imagen 9" descr="La &lt;strong&gt;notificación por estrados&lt;/strong&gt; es ilegal sin una orden fundada y motivada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586" y="1671704"/>
            <a:ext cx="4011497" cy="2230351"/>
          </a:xfrm>
          <a:prstGeom prst="rect">
            <a:avLst/>
          </a:prstGeom>
        </p:spPr>
      </p:pic>
      <p:pic>
        <p:nvPicPr>
          <p:cNvPr id="15" name="Imagen 14" descr="01 - Inspección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834" y="4321510"/>
            <a:ext cx="3167856" cy="160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97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B141F83-734B-DF27-6BEB-DF64D7272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915" y="437749"/>
            <a:ext cx="4536759" cy="745799"/>
          </a:xfrm>
        </p:spPr>
        <p:txBody>
          <a:bodyPr anchor="ctr">
            <a:normAutofit/>
          </a:bodyPr>
          <a:lstStyle/>
          <a:p>
            <a:r>
              <a:rPr lang="es-MX" sz="3100" dirty="0">
                <a:latin typeface="Montserrat Black" panose="00000A00000000000000" pitchFamily="2" charset="0"/>
              </a:rPr>
              <a:t>NOTIFICACIONES</a:t>
            </a:r>
            <a:endParaRPr lang="es-MX" sz="3600" dirty="0">
              <a:latin typeface="Montserrat Black" panose="00000A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62743B-3CE1-4328-F357-CAAFCAFDA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652" y="21467"/>
            <a:ext cx="3145787" cy="623896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FD992BE-1E14-4458-0F5D-97F39B89E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401576"/>
              </p:ext>
            </p:extLst>
          </p:nvPr>
        </p:nvGraphicFramePr>
        <p:xfrm>
          <a:off x="1845734" y="53339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BED541C-5D88-890B-6EED-1B0E3EC37C38}"/>
              </a:ext>
            </a:extLst>
          </p:cNvPr>
          <p:cNvCxnSpPr/>
          <p:nvPr/>
        </p:nvCxnSpPr>
        <p:spPr>
          <a:xfrm>
            <a:off x="3612781" y="4436533"/>
            <a:ext cx="0" cy="457200"/>
          </a:xfrm>
          <a:prstGeom prst="line">
            <a:avLst/>
          </a:prstGeom>
          <a:ln>
            <a:solidFill>
              <a:srgbClr val="691C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18F474DC-8EC5-938C-E1B1-3DF40BD304C9}"/>
              </a:ext>
            </a:extLst>
          </p:cNvPr>
          <p:cNvSpPr/>
          <p:nvPr/>
        </p:nvSpPr>
        <p:spPr>
          <a:xfrm>
            <a:off x="1828804" y="4842934"/>
            <a:ext cx="3589846" cy="1244600"/>
          </a:xfrm>
          <a:prstGeom prst="rect">
            <a:avLst/>
          </a:prstGeom>
          <a:solidFill>
            <a:srgbClr val="691C32"/>
          </a:solidFill>
          <a:ln>
            <a:solidFill>
              <a:srgbClr val="691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700" dirty="0" smtClean="0">
                <a:latin typeface="Montserrat SemiBold" panose="00000700000000000000" pitchFamily="2" charset="0"/>
              </a:rPr>
              <a:t>Vía electrónica</a:t>
            </a:r>
          </a:p>
          <a:p>
            <a:pPr algn="ctr"/>
            <a:r>
              <a:rPr lang="es-MX" sz="1200" dirty="0" smtClean="0">
                <a:latin typeface="Montserrat SemiBold" panose="00000700000000000000" pitchFamily="2" charset="0"/>
              </a:rPr>
              <a:t>solo </a:t>
            </a:r>
            <a:r>
              <a:rPr lang="es-MX" sz="1200" dirty="0">
                <a:latin typeface="Montserrat SemiBold" panose="00000700000000000000" pitchFamily="2" charset="0"/>
              </a:rPr>
              <a:t>en los casos de que las Leyes Orgánicas de los Tribunales lo dispongan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70F8672-7EEF-E96B-12F6-101FDD95B92E}"/>
              </a:ext>
            </a:extLst>
          </p:cNvPr>
          <p:cNvSpPr/>
          <p:nvPr/>
        </p:nvSpPr>
        <p:spPr>
          <a:xfrm>
            <a:off x="6383888" y="4842934"/>
            <a:ext cx="3589846" cy="1244600"/>
          </a:xfrm>
          <a:prstGeom prst="rect">
            <a:avLst/>
          </a:prstGeom>
          <a:solidFill>
            <a:srgbClr val="691C32"/>
          </a:solidFill>
          <a:ln>
            <a:solidFill>
              <a:srgbClr val="691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700" dirty="0" smtClean="0">
                <a:latin typeface="Montserrat SemiBold" panose="00000700000000000000" pitchFamily="2" charset="0"/>
              </a:rPr>
              <a:t>Notificación </a:t>
            </a:r>
            <a:r>
              <a:rPr lang="es-MX" sz="1700" dirty="0">
                <a:latin typeface="Montserrat SemiBold" panose="00000700000000000000" pitchFamily="2" charset="0"/>
              </a:rPr>
              <a:t>en el extranjero </a:t>
            </a:r>
            <a:r>
              <a:rPr lang="es-MX" sz="1400" dirty="0">
                <a:latin typeface="Montserrat SemiBold" panose="00000700000000000000" pitchFamily="2" charset="0"/>
              </a:rPr>
              <a:t>mediante carta rogatoria</a:t>
            </a:r>
            <a:endParaRPr lang="es-MX" sz="1700" dirty="0">
              <a:latin typeface="Montserrat SemiBold" panose="00000700000000000000" pitchFamily="2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1A6049A-EE15-032B-566B-2323CEE4A4D2}"/>
              </a:ext>
            </a:extLst>
          </p:cNvPr>
          <p:cNvCxnSpPr>
            <a:cxnSpLocks/>
          </p:cNvCxnSpPr>
          <p:nvPr/>
        </p:nvCxnSpPr>
        <p:spPr>
          <a:xfrm>
            <a:off x="8178811" y="4580468"/>
            <a:ext cx="0" cy="254000"/>
          </a:xfrm>
          <a:prstGeom prst="line">
            <a:avLst/>
          </a:prstGeom>
          <a:ln>
            <a:solidFill>
              <a:srgbClr val="691C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4406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3D5D4CE-296D-0CD2-A98E-1AB6D358D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377" y="118452"/>
            <a:ext cx="3145787" cy="62389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BFFA15CA-E1D7-D5EE-2F5A-94A4136F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849" y="437749"/>
            <a:ext cx="4536759" cy="745799"/>
          </a:xfrm>
        </p:spPr>
        <p:txBody>
          <a:bodyPr anchor="ctr">
            <a:normAutofit/>
          </a:bodyPr>
          <a:lstStyle/>
          <a:p>
            <a:r>
              <a:rPr lang="es-MX" sz="3100" dirty="0">
                <a:latin typeface="Montserrat Black" panose="00000A00000000000000" pitchFamily="2" charset="0"/>
              </a:rPr>
              <a:t>NOTIFICACIONES</a:t>
            </a:r>
            <a:endParaRPr lang="es-MX" sz="3600" dirty="0">
              <a:latin typeface="Montserrat Black" panose="00000A00000000000000" pitchFamily="2" charset="0"/>
            </a:endParaRPr>
          </a:p>
        </p:txBody>
      </p:sp>
      <p:sp>
        <p:nvSpPr>
          <p:cNvPr id="6" name="69 Esquina doblada">
            <a:extLst>
              <a:ext uri="{FF2B5EF4-FFF2-40B4-BE49-F238E27FC236}">
                <a16:creationId xmlns:a16="http://schemas.microsoft.com/office/drawing/2014/main" id="{620581F5-1D0E-F4B4-E75C-8A8C993608C4}"/>
              </a:ext>
            </a:extLst>
          </p:cNvPr>
          <p:cNvSpPr/>
          <p:nvPr/>
        </p:nvSpPr>
        <p:spPr>
          <a:xfrm>
            <a:off x="2179695" y="1399256"/>
            <a:ext cx="3053595" cy="3493419"/>
          </a:xfrm>
          <a:prstGeom prst="foldedCorner">
            <a:avLst/>
          </a:prstGeom>
          <a:solidFill>
            <a:srgbClr val="D4C19C"/>
          </a:solidFill>
          <a:ln>
            <a:solidFill>
              <a:srgbClr val="6626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7" name="69 Esquina doblada">
            <a:extLst>
              <a:ext uri="{FF2B5EF4-FFF2-40B4-BE49-F238E27FC236}">
                <a16:creationId xmlns:a16="http://schemas.microsoft.com/office/drawing/2014/main" id="{BEEB2A31-26FB-491A-3FDB-A4197AE00FDC}"/>
              </a:ext>
            </a:extLst>
          </p:cNvPr>
          <p:cNvSpPr/>
          <p:nvPr/>
        </p:nvSpPr>
        <p:spPr>
          <a:xfrm>
            <a:off x="335125" y="3145966"/>
            <a:ext cx="1355126" cy="727931"/>
          </a:xfrm>
          <a:prstGeom prst="foldedCorner">
            <a:avLst/>
          </a:prstGeom>
          <a:solidFill>
            <a:srgbClr val="B38E5D"/>
          </a:solidFill>
          <a:ln>
            <a:solidFill>
              <a:srgbClr val="6626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prstClr val="black"/>
                </a:solidFill>
                <a:latin typeface="Montserrat SemiBold" panose="00000700000000000000" pitchFamily="2" charset="0"/>
              </a:rPr>
              <a:t>Personales</a:t>
            </a:r>
            <a:endParaRPr lang="es-ES" sz="1400" b="1" dirty="0">
              <a:solidFill>
                <a:prstClr val="black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485C2F7-F52B-52BD-5EEC-01F95EEE4B92}"/>
              </a:ext>
            </a:extLst>
          </p:cNvPr>
          <p:cNvSpPr/>
          <p:nvPr/>
        </p:nvSpPr>
        <p:spPr>
          <a:xfrm>
            <a:off x="2378208" y="1555229"/>
            <a:ext cx="29635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latin typeface="Montserrat SemiBold" panose="00000700000000000000" pitchFamily="2" charset="0"/>
                <a:cs typeface="Times New Roman" pitchFamily="18" charset="0"/>
              </a:rPr>
              <a:t>1. </a:t>
            </a:r>
            <a:r>
              <a:rPr lang="es-MX" sz="1600" b="1" dirty="0" smtClean="0">
                <a:latin typeface="Montserrat SemiBold" panose="00000700000000000000" pitchFamily="2" charset="0"/>
                <a:cs typeface="Times New Roman" pitchFamily="18" charset="0"/>
              </a:rPr>
              <a:t>Emplazamiento</a:t>
            </a:r>
            <a:endParaRPr lang="es-MX" sz="1600" b="1" dirty="0">
              <a:latin typeface="Montserrat SemiBold" panose="00000700000000000000" pitchFamily="2" charset="0"/>
              <a:cs typeface="Times New Roman" pitchFamily="18" charset="0"/>
            </a:endParaRPr>
          </a:p>
          <a:p>
            <a:endParaRPr lang="es-MX" sz="1600" b="1" dirty="0">
              <a:latin typeface="Montserrat SemiBold" panose="00000700000000000000" pitchFamily="2" charset="0"/>
              <a:cs typeface="Times New Roman" pitchFamily="18" charset="0"/>
            </a:endParaRPr>
          </a:p>
          <a:p>
            <a:r>
              <a:rPr lang="es-MX" sz="1600" b="1" dirty="0">
                <a:latin typeface="Montserrat SemiBold" panose="00000700000000000000" pitchFamily="2" charset="0"/>
                <a:cs typeface="Times New Roman" pitchFamily="18" charset="0"/>
              </a:rPr>
              <a:t>2. </a:t>
            </a:r>
            <a:r>
              <a:rPr lang="es-MX" sz="1600" b="1" dirty="0" smtClean="0">
                <a:latin typeface="Montserrat SemiBold" panose="00000700000000000000" pitchFamily="2" charset="0"/>
                <a:cs typeface="Times New Roman" pitchFamily="18" charset="0"/>
              </a:rPr>
              <a:t>Admisión </a:t>
            </a:r>
            <a:r>
              <a:rPr lang="es-MX" sz="1600" b="1" dirty="0">
                <a:latin typeface="Montserrat SemiBold" panose="00000700000000000000" pitchFamily="2" charset="0"/>
                <a:cs typeface="Times New Roman" pitchFamily="18" charset="0"/>
              </a:rPr>
              <a:t>IPRA.</a:t>
            </a:r>
          </a:p>
          <a:p>
            <a:endParaRPr lang="es-MX" sz="1600" b="1" dirty="0">
              <a:latin typeface="Montserrat SemiBold" panose="00000700000000000000" pitchFamily="2" charset="0"/>
              <a:cs typeface="Times New Roman" pitchFamily="18" charset="0"/>
            </a:endParaRPr>
          </a:p>
          <a:p>
            <a:r>
              <a:rPr lang="es-MX" sz="1600" b="1" dirty="0">
                <a:latin typeface="Montserrat SemiBold" panose="00000700000000000000" pitchFamily="2" charset="0"/>
                <a:cs typeface="Times New Roman" pitchFamily="18" charset="0"/>
              </a:rPr>
              <a:t>3. </a:t>
            </a:r>
            <a:r>
              <a:rPr lang="es-MX" sz="1600" b="1" dirty="0" smtClean="0">
                <a:latin typeface="Montserrat SemiBold" panose="00000700000000000000" pitchFamily="2" charset="0"/>
                <a:cs typeface="Times New Roman" pitchFamily="18" charset="0"/>
              </a:rPr>
              <a:t>Citación </a:t>
            </a:r>
            <a:r>
              <a:rPr lang="es-MX" sz="1600" b="1" dirty="0">
                <a:latin typeface="Montserrat SemiBold" panose="00000700000000000000" pitchFamily="2" charset="0"/>
                <a:cs typeface="Times New Roman" pitchFamily="18" charset="0"/>
              </a:rPr>
              <a:t>audiencia inicial.</a:t>
            </a:r>
          </a:p>
          <a:p>
            <a:endParaRPr lang="es-MX" sz="1600" b="1" dirty="0">
              <a:latin typeface="Montserrat SemiBold" panose="00000700000000000000" pitchFamily="2" charset="0"/>
              <a:cs typeface="Times New Roman" pitchFamily="18" charset="0"/>
            </a:endParaRPr>
          </a:p>
          <a:p>
            <a:r>
              <a:rPr lang="es-MX" sz="1600" b="1" dirty="0">
                <a:latin typeface="Montserrat SemiBold" panose="00000700000000000000" pitchFamily="2" charset="0"/>
                <a:cs typeface="Times New Roman" pitchFamily="18" charset="0"/>
              </a:rPr>
              <a:t>4. </a:t>
            </a:r>
            <a:r>
              <a:rPr lang="es-MX" sz="1600" b="1" dirty="0" smtClean="0">
                <a:latin typeface="Montserrat SemiBold" panose="00000700000000000000" pitchFamily="2" charset="0"/>
                <a:cs typeface="Times New Roman" pitchFamily="18" charset="0"/>
              </a:rPr>
              <a:t>Remisión </a:t>
            </a:r>
            <a:r>
              <a:rPr lang="es-MX" sz="1600" b="1" dirty="0">
                <a:latin typeface="Montserrat SemiBold" panose="00000700000000000000" pitchFamily="2" charset="0"/>
                <a:cs typeface="Times New Roman" pitchFamily="18" charset="0"/>
              </a:rPr>
              <a:t>al </a:t>
            </a:r>
            <a:r>
              <a:rPr lang="es-MX" sz="1600" b="1" dirty="0" smtClean="0">
                <a:latin typeface="Montserrat SemiBold" panose="00000700000000000000" pitchFamily="2" charset="0"/>
                <a:cs typeface="Times New Roman" pitchFamily="18" charset="0"/>
              </a:rPr>
              <a:t>TFJA.</a:t>
            </a:r>
            <a:endParaRPr lang="es-MX" sz="1600" b="1" dirty="0">
              <a:latin typeface="Montserrat SemiBold" panose="00000700000000000000" pitchFamily="2" charset="0"/>
              <a:cs typeface="Times New Roman" pitchFamily="18" charset="0"/>
            </a:endParaRPr>
          </a:p>
          <a:p>
            <a:endParaRPr lang="es-MX" sz="1600" b="1" dirty="0">
              <a:latin typeface="Montserrat SemiBold" panose="00000700000000000000" pitchFamily="2" charset="0"/>
              <a:cs typeface="Times New Roman" pitchFamily="18" charset="0"/>
            </a:endParaRPr>
          </a:p>
          <a:p>
            <a:r>
              <a:rPr lang="es-MX" sz="1600" b="1" dirty="0">
                <a:latin typeface="Montserrat SemiBold" panose="00000700000000000000" pitchFamily="2" charset="0"/>
                <a:cs typeface="Times New Roman" pitchFamily="18" charset="0"/>
              </a:rPr>
              <a:t>5. </a:t>
            </a:r>
            <a:r>
              <a:rPr lang="es-MX" sz="1600" b="1" dirty="0" smtClean="0">
                <a:latin typeface="Montserrat SemiBold" panose="00000700000000000000" pitchFamily="2" charset="0"/>
                <a:cs typeface="Times New Roman" pitchFamily="18" charset="0"/>
              </a:rPr>
              <a:t>Apercibimientos.</a:t>
            </a:r>
            <a:endParaRPr lang="es-MX" sz="1600" b="1" dirty="0">
              <a:latin typeface="Montserrat SemiBold" panose="00000700000000000000" pitchFamily="2" charset="0"/>
              <a:cs typeface="Times New Roman" pitchFamily="18" charset="0"/>
            </a:endParaRPr>
          </a:p>
          <a:p>
            <a:endParaRPr lang="es-MX" sz="1600" b="1" dirty="0">
              <a:latin typeface="Montserrat SemiBold" panose="00000700000000000000" pitchFamily="2" charset="0"/>
              <a:cs typeface="Times New Roman" pitchFamily="18" charset="0"/>
            </a:endParaRPr>
          </a:p>
          <a:p>
            <a:r>
              <a:rPr lang="es-MX" sz="1600" b="1" dirty="0">
                <a:latin typeface="Montserrat SemiBold" panose="00000700000000000000" pitchFamily="2" charset="0"/>
                <a:cs typeface="Times New Roman" pitchFamily="18" charset="0"/>
              </a:rPr>
              <a:t>6. Resolución definitiva</a:t>
            </a:r>
            <a:endParaRPr lang="es-ES" sz="1600" b="1" dirty="0">
              <a:solidFill>
                <a:prstClr val="black"/>
              </a:solidFill>
              <a:latin typeface="Montserrat SemiBold" panose="00000700000000000000" pitchFamily="2" charset="0"/>
              <a:cs typeface="Times New Roman" pitchFamily="18" charset="0"/>
            </a:endParaRPr>
          </a:p>
        </p:txBody>
      </p:sp>
      <p:sp>
        <p:nvSpPr>
          <p:cNvPr id="9" name="72 Rectángulo">
            <a:extLst>
              <a:ext uri="{FF2B5EF4-FFF2-40B4-BE49-F238E27FC236}">
                <a16:creationId xmlns:a16="http://schemas.microsoft.com/office/drawing/2014/main" id="{714BB36B-73E2-0374-BFF5-CD15F775AC24}"/>
              </a:ext>
            </a:extLst>
          </p:cNvPr>
          <p:cNvSpPr/>
          <p:nvPr/>
        </p:nvSpPr>
        <p:spPr>
          <a:xfrm>
            <a:off x="5822276" y="4275090"/>
            <a:ext cx="1945628" cy="984460"/>
          </a:xfrm>
          <a:prstGeom prst="rect">
            <a:avLst/>
          </a:prstGeom>
          <a:solidFill>
            <a:srgbClr val="B38E5D"/>
          </a:solidFill>
          <a:ln w="19050" cap="rnd">
            <a:solidFill>
              <a:srgbClr val="66262F"/>
            </a:solidFill>
            <a:prstDash val="solid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>
                <a:solidFill>
                  <a:sysClr val="windowText" lastClr="000000"/>
                </a:solidFill>
                <a:latin typeface="Montserrat SemiBold" panose="00000700000000000000" pitchFamily="2" charset="0"/>
                <a:cs typeface="Times New Roman" pitchFamily="18" charset="0"/>
              </a:rPr>
              <a:t>Autoridades </a:t>
            </a:r>
            <a:r>
              <a:rPr lang="es-MX" sz="1600" b="1" dirty="0">
                <a:solidFill>
                  <a:sysClr val="windowText" lastClr="000000"/>
                </a:solidFill>
                <a:latin typeface="Montserrat SemiBold" panose="00000700000000000000" pitchFamily="2" charset="0"/>
                <a:cs typeface="Times New Roman" pitchFamily="18" charset="0"/>
              </a:rPr>
              <a:t>substanciadoras o </a:t>
            </a:r>
            <a:r>
              <a:rPr lang="es-MX" sz="1600" b="1" dirty="0" err="1" smtClean="0">
                <a:solidFill>
                  <a:sysClr val="windowText" lastClr="000000"/>
                </a:solidFill>
                <a:latin typeface="Montserrat SemiBold" panose="00000700000000000000" pitchFamily="2" charset="0"/>
                <a:cs typeface="Times New Roman" pitchFamily="18" charset="0"/>
              </a:rPr>
              <a:t>resolutoras</a:t>
            </a:r>
            <a:r>
              <a:rPr lang="es-MX" sz="1600" b="1" dirty="0" smtClean="0">
                <a:solidFill>
                  <a:sysClr val="windowText" lastClr="000000"/>
                </a:solidFill>
                <a:latin typeface="Montserrat SemiBold" panose="00000700000000000000" pitchFamily="2" charset="0"/>
                <a:cs typeface="Times New Roman" pitchFamily="18" charset="0"/>
              </a:rPr>
              <a:t>.</a:t>
            </a:r>
            <a:endParaRPr lang="es-MX" sz="1600" b="1" dirty="0">
              <a:solidFill>
                <a:sysClr val="windowText" lastClr="000000"/>
              </a:solidFill>
              <a:latin typeface="Montserrat SemiBold" panose="00000700000000000000" pitchFamily="2" charset="0"/>
              <a:cs typeface="Times New Roman" pitchFamily="18" charset="0"/>
            </a:endParaRPr>
          </a:p>
        </p:txBody>
      </p:sp>
      <p:sp>
        <p:nvSpPr>
          <p:cNvPr id="10" name="69 Esquina doblada">
            <a:extLst>
              <a:ext uri="{FF2B5EF4-FFF2-40B4-BE49-F238E27FC236}">
                <a16:creationId xmlns:a16="http://schemas.microsoft.com/office/drawing/2014/main" id="{FB960859-F8B4-F74E-530E-231E603611B3}"/>
              </a:ext>
            </a:extLst>
          </p:cNvPr>
          <p:cNvSpPr/>
          <p:nvPr/>
        </p:nvSpPr>
        <p:spPr>
          <a:xfrm>
            <a:off x="8522036" y="4219907"/>
            <a:ext cx="1986234" cy="1035355"/>
          </a:xfrm>
          <a:prstGeom prst="foldedCorner">
            <a:avLst/>
          </a:prstGeom>
          <a:solidFill>
            <a:srgbClr val="D4C19C"/>
          </a:solidFill>
          <a:ln>
            <a:solidFill>
              <a:srgbClr val="6626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11" name="72 Rectángulo">
            <a:extLst>
              <a:ext uri="{FF2B5EF4-FFF2-40B4-BE49-F238E27FC236}">
                <a16:creationId xmlns:a16="http://schemas.microsoft.com/office/drawing/2014/main" id="{F7F03EBE-7930-D488-4758-696203237A7C}"/>
              </a:ext>
            </a:extLst>
          </p:cNvPr>
          <p:cNvSpPr/>
          <p:nvPr/>
        </p:nvSpPr>
        <p:spPr>
          <a:xfrm>
            <a:off x="6638238" y="2757131"/>
            <a:ext cx="2259332" cy="777668"/>
          </a:xfrm>
          <a:prstGeom prst="rect">
            <a:avLst/>
          </a:prstGeom>
          <a:solidFill>
            <a:srgbClr val="B38E5D"/>
          </a:solidFill>
          <a:ln w="19050">
            <a:solidFill>
              <a:srgbClr val="66262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prstClr val="black"/>
                </a:solidFill>
                <a:latin typeface="Montserrat SemiBold" panose="00000700000000000000" pitchFamily="2" charset="0"/>
              </a:rPr>
              <a:t>Surten efectos al día hábil siguiente en que se realicen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52786D2-7EA6-8634-9815-D5C7A75B6F02}"/>
              </a:ext>
            </a:extLst>
          </p:cNvPr>
          <p:cNvSpPr/>
          <p:nvPr/>
        </p:nvSpPr>
        <p:spPr>
          <a:xfrm>
            <a:off x="8615532" y="4403627"/>
            <a:ext cx="2161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latin typeface="Montserrat SemiBold" panose="00000700000000000000" pitchFamily="2" charset="0"/>
                <a:cs typeface="Times New Roman" pitchFamily="18" charset="0"/>
              </a:rPr>
              <a:t>Podrá solicitar </a:t>
            </a:r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  <a:cs typeface="Times New Roman" pitchFamily="18" charset="0"/>
              </a:rPr>
              <a:t>exhorto</a:t>
            </a:r>
            <a:r>
              <a:rPr lang="es-MX" sz="1600" b="1" dirty="0">
                <a:latin typeface="Montserrat SemiBold" panose="00000700000000000000" pitchFamily="2" charset="0"/>
                <a:cs typeface="Times New Roman" pitchFamily="18" charset="0"/>
              </a:rPr>
              <a:t>.</a:t>
            </a:r>
            <a:r>
              <a:rPr lang="es-MX" sz="1600" b="1" dirty="0" smtClean="0">
                <a:latin typeface="Montserrat SemiBold" panose="00000700000000000000" pitchFamily="2" charset="0"/>
                <a:cs typeface="Times New Roman" pitchFamily="18" charset="0"/>
              </a:rPr>
              <a:t> </a:t>
            </a:r>
            <a:endParaRPr lang="es-ES" sz="1600" b="1" dirty="0">
              <a:solidFill>
                <a:prstClr val="black"/>
              </a:solidFill>
              <a:latin typeface="Montserrat SemiBold" panose="00000700000000000000" pitchFamily="2" charset="0"/>
              <a:cs typeface="Times New Roman" pitchFamily="18" charset="0"/>
            </a:endParaRPr>
          </a:p>
        </p:txBody>
      </p:sp>
      <p:sp>
        <p:nvSpPr>
          <p:cNvPr id="14" name="Globo: flecha izquierda 13">
            <a:extLst>
              <a:ext uri="{FF2B5EF4-FFF2-40B4-BE49-F238E27FC236}">
                <a16:creationId xmlns:a16="http://schemas.microsoft.com/office/drawing/2014/main" id="{ECA9B53F-7208-2DED-C3B7-1A62FC7DD738}"/>
              </a:ext>
            </a:extLst>
          </p:cNvPr>
          <p:cNvSpPr/>
          <p:nvPr/>
        </p:nvSpPr>
        <p:spPr>
          <a:xfrm>
            <a:off x="5250278" y="1019922"/>
            <a:ext cx="3924349" cy="1507070"/>
          </a:xfrm>
          <a:prstGeom prst="leftArrowCallout">
            <a:avLst>
              <a:gd name="adj1" fmla="val 14062"/>
              <a:gd name="adj2" fmla="val 16797"/>
              <a:gd name="adj3" fmla="val 23633"/>
              <a:gd name="adj4" fmla="val 75678"/>
            </a:avLst>
          </a:prstGeom>
          <a:solidFill>
            <a:srgbClr val="9F2241"/>
          </a:solidFill>
          <a:ln>
            <a:solidFill>
              <a:srgbClr val="6626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>
                <a:solidFill>
                  <a:schemeClr val="tx1"/>
                </a:solidFill>
                <a:latin typeface="Montserrat SemiBold" panose="00000700000000000000" pitchFamily="2" charset="0"/>
              </a:rPr>
              <a:t>Acompañar con: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b="1" dirty="0" smtClean="0">
                <a:solidFill>
                  <a:schemeClr val="tx1"/>
                </a:solidFill>
                <a:latin typeface="Montserrat SemiBold" panose="00000700000000000000" pitchFamily="2" charset="0"/>
              </a:rPr>
              <a:t>IPRA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b="1" dirty="0" smtClean="0">
                <a:solidFill>
                  <a:schemeClr val="tx1"/>
                </a:solidFill>
                <a:latin typeface="Montserrat SemiBold" panose="00000700000000000000" pitchFamily="2" charset="0"/>
              </a:rPr>
              <a:t>Acuerdo </a:t>
            </a:r>
            <a:r>
              <a:rPr lang="es-MX" sz="1600" b="1" dirty="0">
                <a:solidFill>
                  <a:schemeClr val="tx1"/>
                </a:solidFill>
                <a:latin typeface="Montserrat SemiBold" panose="00000700000000000000" pitchFamily="2" charset="0"/>
              </a:rPr>
              <a:t>de admisión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b="1" dirty="0">
                <a:solidFill>
                  <a:schemeClr val="tx1"/>
                </a:solidFill>
                <a:latin typeface="Montserrat SemiBold" panose="00000700000000000000" pitchFamily="2" charset="0"/>
              </a:rPr>
              <a:t>Constancias del </a:t>
            </a:r>
            <a:r>
              <a:rPr lang="es-MX" sz="1600" b="1" dirty="0" err="1" smtClean="0">
                <a:solidFill>
                  <a:schemeClr val="tx1"/>
                </a:solidFill>
                <a:latin typeface="Montserrat SemiBold" panose="00000700000000000000" pitchFamily="2" charset="0"/>
              </a:rPr>
              <a:t>exp</a:t>
            </a:r>
            <a:r>
              <a:rPr lang="es-MX" sz="1600" b="1" dirty="0" smtClean="0">
                <a:solidFill>
                  <a:schemeClr val="tx1"/>
                </a:solidFill>
                <a:latin typeface="Montserrat SemiBold" panose="00000700000000000000" pitchFamily="2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b="1" dirty="0" smtClean="0">
                <a:solidFill>
                  <a:schemeClr val="tx1"/>
                </a:solidFill>
                <a:latin typeface="Montserrat SemiBold" panose="00000700000000000000" pitchFamily="2" charset="0"/>
              </a:rPr>
              <a:t>Pruebas</a:t>
            </a:r>
            <a:endParaRPr lang="es-MX" sz="1600" dirty="0">
              <a:solidFill>
                <a:schemeClr val="tx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C86377D5-1ABD-4ABA-3137-2AB47D6FB808}"/>
              </a:ext>
            </a:extLst>
          </p:cNvPr>
          <p:cNvSpPr/>
          <p:nvPr/>
        </p:nvSpPr>
        <p:spPr>
          <a:xfrm>
            <a:off x="1724892" y="3325268"/>
            <a:ext cx="437815" cy="328516"/>
          </a:xfrm>
          <a:prstGeom prst="rightArrow">
            <a:avLst/>
          </a:prstGeom>
          <a:solidFill>
            <a:srgbClr val="9F2241"/>
          </a:solidFill>
          <a:ln>
            <a:solidFill>
              <a:srgbClr val="6626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E6ABED64-74E6-C960-F5CE-911BFDB9EE5D}"/>
              </a:ext>
            </a:extLst>
          </p:cNvPr>
          <p:cNvSpPr/>
          <p:nvPr/>
        </p:nvSpPr>
        <p:spPr>
          <a:xfrm>
            <a:off x="7958764" y="4603062"/>
            <a:ext cx="437815" cy="328516"/>
          </a:xfrm>
          <a:prstGeom prst="rightArrow">
            <a:avLst/>
          </a:prstGeom>
          <a:solidFill>
            <a:srgbClr val="9F2241"/>
          </a:solidFill>
          <a:ln>
            <a:solidFill>
              <a:srgbClr val="6626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F401AF8-CC9D-745F-A2A7-0C8BECA1B9BA}"/>
              </a:ext>
            </a:extLst>
          </p:cNvPr>
          <p:cNvSpPr txBox="1"/>
          <p:nvPr/>
        </p:nvSpPr>
        <p:spPr>
          <a:xfrm>
            <a:off x="2378208" y="6110764"/>
            <a:ext cx="7318192" cy="307777"/>
          </a:xfrm>
          <a:prstGeom prst="rect">
            <a:avLst/>
          </a:prstGeom>
          <a:solidFill>
            <a:srgbClr val="9F224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prstClr val="black"/>
                </a:solidFill>
                <a:latin typeface="Montserrat SemiBold" panose="00000700000000000000" pitchFamily="2" charset="0"/>
              </a:rPr>
              <a:t>Artículos 187 a </a:t>
            </a:r>
            <a:r>
              <a:rPr lang="es-ES" sz="1400" b="1" dirty="0" smtClean="0">
                <a:solidFill>
                  <a:prstClr val="black"/>
                </a:solidFill>
                <a:latin typeface="Montserrat SemiBold" panose="00000700000000000000" pitchFamily="2" charset="0"/>
              </a:rPr>
              <a:t>199 </a:t>
            </a:r>
            <a:r>
              <a:rPr lang="es-ES" sz="1400" b="1" dirty="0">
                <a:solidFill>
                  <a:prstClr val="black"/>
                </a:solidFill>
                <a:latin typeface="Montserrat SemiBold" panose="00000700000000000000" pitchFamily="2" charset="0"/>
              </a:rPr>
              <a:t>LGRA</a:t>
            </a:r>
            <a:endParaRPr lang="es-ES" sz="1400" b="1" dirty="0">
              <a:solidFill>
                <a:prstClr val="white">
                  <a:lumMod val="50000"/>
                </a:prstClr>
              </a:solidFill>
              <a:latin typeface="Montserrat SemiBold" panose="00000700000000000000" pitchFamily="2" charset="0"/>
              <a:cs typeface="Times New Roman" pitchFamily="18" charset="0"/>
            </a:endParaRPr>
          </a:p>
        </p:txBody>
      </p:sp>
      <p:sp>
        <p:nvSpPr>
          <p:cNvPr id="18" name="Flecha: a la derecha 14">
            <a:extLst>
              <a:ext uri="{FF2B5EF4-FFF2-40B4-BE49-F238E27FC236}">
                <a16:creationId xmlns:a16="http://schemas.microsoft.com/office/drawing/2014/main" id="{C86377D5-1ABD-4ABA-3137-2AB47D6FB808}"/>
              </a:ext>
            </a:extLst>
          </p:cNvPr>
          <p:cNvSpPr/>
          <p:nvPr/>
        </p:nvSpPr>
        <p:spPr>
          <a:xfrm>
            <a:off x="5341716" y="2952749"/>
            <a:ext cx="1152487" cy="328516"/>
          </a:xfrm>
          <a:prstGeom prst="rightArrow">
            <a:avLst/>
          </a:prstGeom>
          <a:solidFill>
            <a:srgbClr val="9F2241"/>
          </a:solidFill>
          <a:ln>
            <a:solidFill>
              <a:srgbClr val="6626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454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A7EEEC7-F0D3-4F60-5790-989B9277F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91" y="667"/>
            <a:ext cx="3074075" cy="609674"/>
          </a:xfrm>
          <a:prstGeom prst="rect">
            <a:avLst/>
          </a:prstGeom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32304528-071B-17A8-C16A-0F2E6F90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559" y="330351"/>
            <a:ext cx="3953284" cy="559184"/>
          </a:xfrm>
        </p:spPr>
        <p:txBody>
          <a:bodyPr>
            <a:normAutofit fontScale="90000"/>
          </a:bodyPr>
          <a:lstStyle/>
          <a:p>
            <a:r>
              <a:rPr lang="es-MX" sz="4000" dirty="0">
                <a:latin typeface="Montserrat Black" panose="00000A00000000000000" pitchFamily="2" charset="0"/>
              </a:rPr>
              <a:t>PRINCIPIOS</a:t>
            </a:r>
            <a:endParaRPr lang="es-MX" dirty="0">
              <a:latin typeface="Montserrat Black" panose="00000A00000000000000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40911" y="6081655"/>
            <a:ext cx="3279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Artículo 109, fracción III Constitucional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endParaRPr>
          </a:p>
          <a:p>
            <a:pPr algn="just"/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/>
        </p:nvGraphicFramePr>
        <p:xfrm>
          <a:off x="1444569" y="1492199"/>
          <a:ext cx="9124602" cy="4353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FFED765A-B1B6-94DD-EA0A-28C65D3E9D90}"/>
              </a:ext>
            </a:extLst>
          </p:cNvPr>
          <p:cNvSpPr/>
          <p:nvPr/>
        </p:nvSpPr>
        <p:spPr>
          <a:xfrm>
            <a:off x="4316362" y="6127821"/>
            <a:ext cx="57945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Artículos  6 a 10, Código de Ética de la Administración Pública Federal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endParaRPr>
          </a:p>
          <a:p>
            <a:pPr algn="just"/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01626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B8E9F6B-CA03-EE65-D89F-20B22A951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377" y="118452"/>
            <a:ext cx="3145787" cy="62389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DF5E693-6C19-3F1E-A66E-E0EA15EFC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399" y="687123"/>
            <a:ext cx="4536759" cy="745799"/>
          </a:xfrm>
        </p:spPr>
        <p:txBody>
          <a:bodyPr anchor="ctr">
            <a:normAutofit/>
          </a:bodyPr>
          <a:lstStyle/>
          <a:p>
            <a:r>
              <a:rPr lang="es-MX" sz="3100" dirty="0">
                <a:latin typeface="Montserrat Black" panose="00000A00000000000000" pitchFamily="2" charset="0"/>
              </a:rPr>
              <a:t>NOTIFICACIONES</a:t>
            </a:r>
            <a:endParaRPr lang="es-MX" sz="3600" dirty="0">
              <a:latin typeface="Montserrat Black" panose="00000A00000000000000" pitchFamily="2" charset="0"/>
            </a:endParaRPr>
          </a:p>
        </p:txBody>
      </p:sp>
      <p:sp>
        <p:nvSpPr>
          <p:cNvPr id="6" name="69 Esquina doblada">
            <a:extLst>
              <a:ext uri="{FF2B5EF4-FFF2-40B4-BE49-F238E27FC236}">
                <a16:creationId xmlns:a16="http://schemas.microsoft.com/office/drawing/2014/main" id="{D43885E2-6695-B71F-4714-212E4424DDF7}"/>
              </a:ext>
            </a:extLst>
          </p:cNvPr>
          <p:cNvSpPr/>
          <p:nvPr/>
        </p:nvSpPr>
        <p:spPr>
          <a:xfrm>
            <a:off x="1532044" y="1824440"/>
            <a:ext cx="2225824" cy="1371383"/>
          </a:xfrm>
          <a:prstGeom prst="foldedCorner">
            <a:avLst/>
          </a:prstGeom>
          <a:solidFill>
            <a:srgbClr val="B38E5D"/>
          </a:solidFill>
          <a:ln>
            <a:solidFill>
              <a:srgbClr val="6626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prstClr val="black"/>
                </a:solidFill>
                <a:latin typeface="Montserrat SemiBold" panose="00000700000000000000" pitchFamily="2" charset="0"/>
              </a:rPr>
              <a:t>Por estrados de la autoridad substanciadora o </a:t>
            </a:r>
            <a:r>
              <a:rPr lang="es-ES" sz="1600" b="1" dirty="0" err="1">
                <a:solidFill>
                  <a:prstClr val="black"/>
                </a:solidFill>
                <a:latin typeface="Montserrat SemiBold" panose="00000700000000000000" pitchFamily="2" charset="0"/>
              </a:rPr>
              <a:t>resolutora</a:t>
            </a:r>
            <a:endParaRPr lang="es-ES" sz="1600" b="1" dirty="0">
              <a:solidFill>
                <a:prstClr val="black"/>
              </a:solidFill>
              <a:latin typeface="Montserrat SemiBold" panose="00000700000000000000" pitchFamily="2" charset="0"/>
            </a:endParaRPr>
          </a:p>
        </p:txBody>
      </p:sp>
      <p:cxnSp>
        <p:nvCxnSpPr>
          <p:cNvPr id="8" name="71 Conector recto de flecha">
            <a:extLst>
              <a:ext uri="{FF2B5EF4-FFF2-40B4-BE49-F238E27FC236}">
                <a16:creationId xmlns:a16="http://schemas.microsoft.com/office/drawing/2014/main" id="{E8F08AD5-996A-3EF7-1B36-526609D64171}"/>
              </a:ext>
            </a:extLst>
          </p:cNvPr>
          <p:cNvCxnSpPr/>
          <p:nvPr/>
        </p:nvCxnSpPr>
        <p:spPr>
          <a:xfrm flipV="1">
            <a:off x="3910865" y="2484236"/>
            <a:ext cx="608617" cy="1"/>
          </a:xfrm>
          <a:prstGeom prst="straightConnector1">
            <a:avLst/>
          </a:prstGeom>
          <a:ln w="22225">
            <a:solidFill>
              <a:srgbClr val="66262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72 Rectángulo">
            <a:extLst>
              <a:ext uri="{FF2B5EF4-FFF2-40B4-BE49-F238E27FC236}">
                <a16:creationId xmlns:a16="http://schemas.microsoft.com/office/drawing/2014/main" id="{F0D70AFF-6344-E484-42DA-D843B884A32D}"/>
              </a:ext>
            </a:extLst>
          </p:cNvPr>
          <p:cNvSpPr/>
          <p:nvPr/>
        </p:nvSpPr>
        <p:spPr>
          <a:xfrm>
            <a:off x="4789271" y="2137140"/>
            <a:ext cx="2716791" cy="793329"/>
          </a:xfrm>
          <a:prstGeom prst="rect">
            <a:avLst/>
          </a:prstGeom>
          <a:solidFill>
            <a:srgbClr val="9F2241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prstClr val="black"/>
                </a:solidFill>
                <a:latin typeface="Montserrat SemiBold" panose="00000700000000000000" pitchFamily="2" charset="0"/>
              </a:rPr>
              <a:t>Surten efectos dentro de los 3 días hábiles en que sean colocados</a:t>
            </a:r>
          </a:p>
        </p:txBody>
      </p:sp>
      <p:sp>
        <p:nvSpPr>
          <p:cNvPr id="10" name="69 Esquina doblada">
            <a:extLst>
              <a:ext uri="{FF2B5EF4-FFF2-40B4-BE49-F238E27FC236}">
                <a16:creationId xmlns:a16="http://schemas.microsoft.com/office/drawing/2014/main" id="{D0947CFE-A0CA-18C5-0416-1ACC12D4C051}"/>
              </a:ext>
            </a:extLst>
          </p:cNvPr>
          <p:cNvSpPr/>
          <p:nvPr/>
        </p:nvSpPr>
        <p:spPr>
          <a:xfrm>
            <a:off x="1600236" y="3762593"/>
            <a:ext cx="2133616" cy="1054840"/>
          </a:xfrm>
          <a:prstGeom prst="foldedCorner">
            <a:avLst/>
          </a:prstGeom>
          <a:solidFill>
            <a:srgbClr val="9F2241"/>
          </a:solidFill>
          <a:ln>
            <a:solidFill>
              <a:srgbClr val="9F22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prstClr val="black"/>
                </a:solidFill>
                <a:latin typeface="Montserrat SemiBold" panose="00000700000000000000" pitchFamily="2" charset="0"/>
              </a:rPr>
              <a:t>En el extranjero</a:t>
            </a:r>
          </a:p>
        </p:txBody>
      </p:sp>
      <p:sp>
        <p:nvSpPr>
          <p:cNvPr id="11" name="72 Rectángulo">
            <a:extLst>
              <a:ext uri="{FF2B5EF4-FFF2-40B4-BE49-F238E27FC236}">
                <a16:creationId xmlns:a16="http://schemas.microsoft.com/office/drawing/2014/main" id="{73A5F8ED-AB33-3EC5-236D-37F3C1B3EC3F}"/>
              </a:ext>
            </a:extLst>
          </p:cNvPr>
          <p:cNvSpPr/>
          <p:nvPr/>
        </p:nvSpPr>
        <p:spPr>
          <a:xfrm>
            <a:off x="5179571" y="3698392"/>
            <a:ext cx="1922201" cy="1188318"/>
          </a:xfrm>
          <a:prstGeom prst="rect">
            <a:avLst/>
          </a:prstGeom>
          <a:solidFill>
            <a:srgbClr val="B38E5D"/>
          </a:solidFill>
          <a:ln w="28575" cap="rnd">
            <a:solidFill>
              <a:srgbClr val="9F2241"/>
            </a:solidFill>
            <a:prstDash val="solid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ysClr val="windowText" lastClr="000000"/>
                </a:solidFill>
                <a:latin typeface="Montserrat SemiBold" panose="00000700000000000000" pitchFamily="2" charset="0"/>
                <a:cs typeface="Times New Roman" pitchFamily="18" charset="0"/>
              </a:rPr>
              <a:t>Las autoridades substanciadoras o resolutoras</a:t>
            </a:r>
          </a:p>
        </p:txBody>
      </p:sp>
      <p:cxnSp>
        <p:nvCxnSpPr>
          <p:cNvPr id="12" name="71 Conector recto de flecha">
            <a:extLst>
              <a:ext uri="{FF2B5EF4-FFF2-40B4-BE49-F238E27FC236}">
                <a16:creationId xmlns:a16="http://schemas.microsoft.com/office/drawing/2014/main" id="{C76CE4F8-D0C6-23B4-DB3F-AA0D90E3FC5D}"/>
              </a:ext>
            </a:extLst>
          </p:cNvPr>
          <p:cNvCxnSpPr/>
          <p:nvPr/>
        </p:nvCxnSpPr>
        <p:spPr>
          <a:xfrm>
            <a:off x="4127469" y="4316962"/>
            <a:ext cx="784025" cy="0"/>
          </a:xfrm>
          <a:prstGeom prst="straightConnector1">
            <a:avLst/>
          </a:prstGeom>
          <a:ln w="22225">
            <a:solidFill>
              <a:srgbClr val="66262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69 Esquina doblada">
            <a:extLst>
              <a:ext uri="{FF2B5EF4-FFF2-40B4-BE49-F238E27FC236}">
                <a16:creationId xmlns:a16="http://schemas.microsoft.com/office/drawing/2014/main" id="{5FA05D72-3848-A289-5C79-8C07C510C1D5}"/>
              </a:ext>
            </a:extLst>
          </p:cNvPr>
          <p:cNvSpPr/>
          <p:nvPr/>
        </p:nvSpPr>
        <p:spPr>
          <a:xfrm>
            <a:off x="8356376" y="3532563"/>
            <a:ext cx="2829433" cy="1580967"/>
          </a:xfrm>
          <a:prstGeom prst="foldedCorner">
            <a:avLst/>
          </a:prstGeom>
          <a:solidFill>
            <a:srgbClr val="D4C19C"/>
          </a:solidFill>
          <a:ln>
            <a:solidFill>
              <a:srgbClr val="9F22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1600" b="1" dirty="0">
              <a:solidFill>
                <a:prstClr val="black"/>
              </a:solidFill>
            </a:endParaRPr>
          </a:p>
        </p:txBody>
      </p:sp>
      <p:cxnSp>
        <p:nvCxnSpPr>
          <p:cNvPr id="15" name="71 Conector recto de flecha">
            <a:extLst>
              <a:ext uri="{FF2B5EF4-FFF2-40B4-BE49-F238E27FC236}">
                <a16:creationId xmlns:a16="http://schemas.microsoft.com/office/drawing/2014/main" id="{9A817F98-614C-E658-A365-F5F1CCC05D56}"/>
              </a:ext>
            </a:extLst>
          </p:cNvPr>
          <p:cNvCxnSpPr>
            <a:cxnSpLocks/>
          </p:cNvCxnSpPr>
          <p:nvPr/>
        </p:nvCxnSpPr>
        <p:spPr>
          <a:xfrm>
            <a:off x="7295738" y="4316962"/>
            <a:ext cx="698337" cy="0"/>
          </a:xfrm>
          <a:prstGeom prst="straightConnector1">
            <a:avLst/>
          </a:prstGeom>
          <a:ln w="22225">
            <a:solidFill>
              <a:srgbClr val="66262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ABB0654-1349-3085-09B2-F452E9E09CCF}"/>
              </a:ext>
            </a:extLst>
          </p:cNvPr>
          <p:cNvSpPr/>
          <p:nvPr/>
        </p:nvSpPr>
        <p:spPr>
          <a:xfrm>
            <a:off x="8354695" y="3698392"/>
            <a:ext cx="2829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cs typeface="Times New Roman" pitchFamily="18" charset="0"/>
              </a:rPr>
              <a:t> </a:t>
            </a:r>
            <a:r>
              <a:rPr lang="es-MX" sz="1600" b="1" dirty="0">
                <a:latin typeface="Montserrat SemiBold" panose="00000700000000000000" pitchFamily="2" charset="0"/>
              </a:rPr>
              <a:t>Podrán solicitar el auxilio de las autoridades competentes mediante </a:t>
            </a:r>
            <a:r>
              <a:rPr lang="es-MX" sz="1600" b="1" u="sng" dirty="0">
                <a:latin typeface="Montserrat SemiBold" panose="00000700000000000000" pitchFamily="2" charset="0"/>
              </a:rPr>
              <a:t>carta rogatoria</a:t>
            </a:r>
            <a:r>
              <a:rPr lang="es-MX" sz="1600" b="1" dirty="0">
                <a:latin typeface="Montserrat SemiBold" panose="00000700000000000000" pitchFamily="2" charset="0"/>
              </a:rPr>
              <a:t> </a:t>
            </a:r>
            <a:endParaRPr lang="es-MX" sz="1600" b="1" dirty="0">
              <a:latin typeface="Montserrat SemiBold" panose="00000700000000000000" pitchFamily="2" charset="0"/>
              <a:cs typeface="Times New Roman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81808A7-53F1-F269-A7C7-54A2535C7127}"/>
              </a:ext>
            </a:extLst>
          </p:cNvPr>
          <p:cNvSpPr txBox="1"/>
          <p:nvPr/>
        </p:nvSpPr>
        <p:spPr>
          <a:xfrm>
            <a:off x="2133600" y="6046182"/>
            <a:ext cx="6801777" cy="307777"/>
          </a:xfrm>
          <a:prstGeom prst="rect">
            <a:avLst/>
          </a:prstGeom>
          <a:solidFill>
            <a:srgbClr val="691C32"/>
          </a:solidFill>
          <a:ln>
            <a:solidFill>
              <a:srgbClr val="6626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Artículos 187 a 199, LGRA</a:t>
            </a:r>
            <a:endParaRPr lang="es-ES" sz="1400" b="1" dirty="0"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53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08BA3F5-3F0E-9540-B6C2-4BCD708D4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¡GRACIAS!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B0CE051-76BE-7E4B-95DD-47DAB75F5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96" y="5564065"/>
            <a:ext cx="5925318" cy="113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90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A7EEEC7-F0D3-4F60-5790-989B9277F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91" y="667"/>
            <a:ext cx="3074075" cy="609674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78349399"/>
              </p:ext>
            </p:extLst>
          </p:nvPr>
        </p:nvGraphicFramePr>
        <p:xfrm>
          <a:off x="950883" y="1395550"/>
          <a:ext cx="10021916" cy="4353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ítulo 2">
            <a:extLst>
              <a:ext uri="{FF2B5EF4-FFF2-40B4-BE49-F238E27FC236}">
                <a16:creationId xmlns:a16="http://schemas.microsoft.com/office/drawing/2014/main" id="{735B953F-FB37-A0F7-A8D2-DE5BF722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199" y="549337"/>
            <a:ext cx="3953284" cy="559184"/>
          </a:xfrm>
        </p:spPr>
        <p:txBody>
          <a:bodyPr>
            <a:normAutofit fontScale="90000"/>
          </a:bodyPr>
          <a:lstStyle/>
          <a:p>
            <a:r>
              <a:rPr lang="es-MX" sz="4000" dirty="0">
                <a:latin typeface="Montserrat Black" panose="00000A00000000000000" pitchFamily="2" charset="0"/>
              </a:rPr>
              <a:t>PRINCIPIOS</a:t>
            </a:r>
            <a:endParaRPr lang="es-MX" dirty="0">
              <a:latin typeface="Montserrat Black" panose="00000A00000000000000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62440" y="6165356"/>
            <a:ext cx="14654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Artículo </a:t>
            </a:r>
            <a:r>
              <a:rPr lang="es-E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7, LGRA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2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45A33-41DB-9169-54DF-21A4229D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734" y="120097"/>
            <a:ext cx="7522439" cy="914407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Montserrat Black" panose="00000A00000000000000" pitchFamily="2" charset="0"/>
              </a:rPr>
              <a:t>PRINCIPIOS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1B6FBA-18E4-42B7-8FA3-0A24DF0CF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025" y="1200775"/>
            <a:ext cx="5515855" cy="50806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B56E33F-4F10-AE72-5A8A-839C44E8D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188" y="120097"/>
            <a:ext cx="3074075" cy="60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97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8A421-168F-284C-8C99-6D1B6BE0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752" y="3119288"/>
            <a:ext cx="6858000" cy="707911"/>
          </a:xfrm>
        </p:spPr>
        <p:txBody>
          <a:bodyPr/>
          <a:lstStyle/>
          <a:p>
            <a:pPr algn="ctr"/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DIRECTRICES EN EL SERVICIO PÚBLICO</a:t>
            </a:r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FE68FB40-618C-1C8B-2E30-79AFB3090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39" y="216736"/>
            <a:ext cx="3661961" cy="50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1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A7EEEC7-F0D3-4F60-5790-989B9277F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188" y="120097"/>
            <a:ext cx="3074075" cy="609674"/>
          </a:xfrm>
          <a:prstGeom prst="rect">
            <a:avLst/>
          </a:prstGeom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32304528-071B-17A8-C16A-0F2E6F90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114" y="298949"/>
            <a:ext cx="3953284" cy="559184"/>
          </a:xfrm>
        </p:spPr>
        <p:txBody>
          <a:bodyPr>
            <a:normAutofit fontScale="90000"/>
          </a:bodyPr>
          <a:lstStyle/>
          <a:p>
            <a:r>
              <a:rPr lang="es-MX" sz="4000" dirty="0">
                <a:latin typeface="Montserrat Black" panose="00000A00000000000000" pitchFamily="2" charset="0"/>
              </a:rPr>
              <a:t>DIRECTRICES</a:t>
            </a:r>
            <a:endParaRPr lang="es-MX" dirty="0">
              <a:latin typeface="Montserrat Black" panose="00000A00000000000000" pitchFamily="2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0E7E093-B3A9-FB3B-3EE4-4B1C351EE8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4827219"/>
              </p:ext>
            </p:extLst>
          </p:nvPr>
        </p:nvGraphicFramePr>
        <p:xfrm>
          <a:off x="1233527" y="800110"/>
          <a:ext cx="9387581" cy="5123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37682717-BC27-EB9E-4210-C673BDAB2D4B}"/>
              </a:ext>
            </a:extLst>
          </p:cNvPr>
          <p:cNvSpPr/>
          <p:nvPr/>
        </p:nvSpPr>
        <p:spPr>
          <a:xfrm>
            <a:off x="7450667" y="6081655"/>
            <a:ext cx="2187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Artículo 7 LGRA</a:t>
            </a:r>
            <a:endPara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endParaRPr>
          </a:p>
          <a:p>
            <a:pPr algn="just"/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4903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A7EEEC7-F0D3-4F60-5790-989B9277F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188" y="120097"/>
            <a:ext cx="3074075" cy="609674"/>
          </a:xfrm>
          <a:prstGeom prst="rect">
            <a:avLst/>
          </a:prstGeom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32304528-071B-17A8-C16A-0F2E6F90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114" y="211025"/>
            <a:ext cx="3953284" cy="559184"/>
          </a:xfrm>
        </p:spPr>
        <p:txBody>
          <a:bodyPr>
            <a:normAutofit fontScale="90000"/>
          </a:bodyPr>
          <a:lstStyle/>
          <a:p>
            <a:r>
              <a:rPr lang="es-MX" sz="4000" dirty="0">
                <a:latin typeface="Montserrat Black" panose="00000A00000000000000" pitchFamily="2" charset="0"/>
              </a:rPr>
              <a:t>DIRECTRICES</a:t>
            </a:r>
            <a:endParaRPr lang="es-MX" dirty="0">
              <a:latin typeface="Montserrat Black" panose="00000A00000000000000" pitchFamily="2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0E7E093-B3A9-FB3B-3EE4-4B1C351EE8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3697350"/>
              </p:ext>
            </p:extLst>
          </p:nvPr>
        </p:nvGraphicFramePr>
        <p:xfrm>
          <a:off x="1233527" y="861646"/>
          <a:ext cx="9581011" cy="5273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EC18F864-8256-EE51-A60B-BB83DD3D2341}"/>
              </a:ext>
            </a:extLst>
          </p:cNvPr>
          <p:cNvSpPr/>
          <p:nvPr/>
        </p:nvSpPr>
        <p:spPr>
          <a:xfrm>
            <a:off x="7349069" y="6081655"/>
            <a:ext cx="2187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</a:rPr>
              <a:t>Artículo 7 LGRA</a:t>
            </a:r>
            <a:endPara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0000700000000000000" pitchFamily="2" charset="0"/>
            </a:endParaRPr>
          </a:p>
          <a:p>
            <a:pPr algn="just"/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6707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7819</TotalTime>
  <Words>1435</Words>
  <Application>Microsoft Office PowerPoint</Application>
  <PresentationFormat>Panorámica</PresentationFormat>
  <Paragraphs>300</Paragraphs>
  <Slides>41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57" baseType="lpstr">
      <vt:lpstr>Aharoni</vt:lpstr>
      <vt:lpstr>Arial</vt:lpstr>
      <vt:lpstr>Barlow SemiBold</vt:lpstr>
      <vt:lpstr>Calibri</vt:lpstr>
      <vt:lpstr>Calibri Light</vt:lpstr>
      <vt:lpstr>Courier New</vt:lpstr>
      <vt:lpstr>Helvetica Neue Medium</vt:lpstr>
      <vt:lpstr>Lato Semibold</vt:lpstr>
      <vt:lpstr>Montserrat</vt:lpstr>
      <vt:lpstr>Montserrat </vt:lpstr>
      <vt:lpstr>Montserrat Black</vt:lpstr>
      <vt:lpstr>Montserrat SemiBold</vt:lpstr>
      <vt:lpstr>Poppins Medium</vt:lpstr>
      <vt:lpstr>Times New Roman</vt:lpstr>
      <vt:lpstr>Wingdings</vt:lpstr>
      <vt:lpstr>Tema de Office</vt:lpstr>
      <vt:lpstr>Presentación de PowerPoint</vt:lpstr>
      <vt:lpstr>Presentación de PowerPoint</vt:lpstr>
      <vt:lpstr>PRINCIPIOS QUE RIGEN EL SERVICIO PÚBLICO</vt:lpstr>
      <vt:lpstr>PRINCIPIOS</vt:lpstr>
      <vt:lpstr>PRINCIPIOS</vt:lpstr>
      <vt:lpstr>PRINCIPIOS</vt:lpstr>
      <vt:lpstr>DIRECTRICES EN EL SERVICIO PÚBLICO</vt:lpstr>
      <vt:lpstr>DIRECTRICES</vt:lpstr>
      <vt:lpstr>DIRECTRICES</vt:lpstr>
      <vt:lpstr>DECLARACIÓN DE SITUACIÓN PATRIMONIAL Y DE INTERESES</vt:lpstr>
      <vt:lpstr>HISTORIA</vt:lpstr>
      <vt:lpstr>REFORMA CONSTITUCIONAL ANTICORRUPCIÓN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VERIFICACIÓN PATRIMONIAL</vt:lpstr>
      <vt:lpstr>Presentación de PowerPoint</vt:lpstr>
      <vt:lpstr>Presentación de PowerPoint</vt:lpstr>
      <vt:lpstr>Presentación de PowerPoint</vt:lpstr>
      <vt:lpstr>Presentación de PowerPoint</vt:lpstr>
      <vt:lpstr>BIENES SUJETOS AL PROCEDIMIENTO DE VERIFICACIÓN </vt:lpstr>
      <vt:lpstr>Presentación de PowerPoint</vt:lpstr>
      <vt:lpstr>PROBLEMÁTICA</vt:lpstr>
      <vt:lpstr>Presentación de PowerPoint</vt:lpstr>
      <vt:lpstr>SANCIONES</vt:lpstr>
      <vt:lpstr>PRESCRIPCIÓN</vt:lpstr>
      <vt:lpstr>PRESCRIPCIÓN</vt:lpstr>
      <vt:lpstr>PRESCRIPCIÓN</vt:lpstr>
      <vt:lpstr>JURISPRUDENCIA</vt:lpstr>
      <vt:lpstr>CRITERIO DE LA CORTE </vt:lpstr>
      <vt:lpstr>DIFICULTADES DE LA NOTIFICACIÓN</vt:lpstr>
      <vt:lpstr>NOTIFICACIONES</vt:lpstr>
      <vt:lpstr>NOTIFICACIONES</vt:lpstr>
      <vt:lpstr>NOTIFICACIONES</vt:lpstr>
      <vt:lpstr>NOTIFICACIONES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Artículo 113 Constitucional</dc:title>
  <dc:creator>Alicia Zamudio</dc:creator>
  <cp:lastModifiedBy>Sandoval Herrera, María Liliana</cp:lastModifiedBy>
  <cp:revision>284</cp:revision>
  <dcterms:created xsi:type="dcterms:W3CDTF">2022-10-07T22:18:56Z</dcterms:created>
  <dcterms:modified xsi:type="dcterms:W3CDTF">2022-11-08T19:37:01Z</dcterms:modified>
</cp:coreProperties>
</file>