
<file path=[Content_Types].xml><?xml version="1.0" encoding="utf-8"?>
<Types xmlns="http://schemas.openxmlformats.org/package/2006/content-types">
  <Default Extension="tmp" ContentType="image/png"/>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1.xml" ContentType="application/vnd.openxmlformats-officedocument.themeOverr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5"/>
    <p:sldMasterId id="2147483828" r:id="rId6"/>
  </p:sldMasterIdLst>
  <p:notesMasterIdLst>
    <p:notesMasterId r:id="rId71"/>
  </p:notesMasterIdLst>
  <p:handoutMasterIdLst>
    <p:handoutMasterId r:id="rId72"/>
  </p:handoutMasterIdLst>
  <p:sldIdLst>
    <p:sldId id="1221" r:id="rId7"/>
    <p:sldId id="753" r:id="rId8"/>
    <p:sldId id="261" r:id="rId9"/>
    <p:sldId id="984" r:id="rId10"/>
    <p:sldId id="980" r:id="rId11"/>
    <p:sldId id="1264" r:id="rId12"/>
    <p:sldId id="1261" r:id="rId13"/>
    <p:sldId id="613" r:id="rId14"/>
    <p:sldId id="614" r:id="rId15"/>
    <p:sldId id="615" r:id="rId16"/>
    <p:sldId id="616" r:id="rId17"/>
    <p:sldId id="618" r:id="rId18"/>
    <p:sldId id="619" r:id="rId19"/>
    <p:sldId id="620" r:id="rId20"/>
    <p:sldId id="621" r:id="rId21"/>
    <p:sldId id="622" r:id="rId22"/>
    <p:sldId id="623" r:id="rId23"/>
    <p:sldId id="624" r:id="rId24"/>
    <p:sldId id="625" r:id="rId25"/>
    <p:sldId id="626" r:id="rId26"/>
    <p:sldId id="627" r:id="rId27"/>
    <p:sldId id="628" r:id="rId28"/>
    <p:sldId id="629" r:id="rId29"/>
    <p:sldId id="630" r:id="rId30"/>
    <p:sldId id="631" r:id="rId31"/>
    <p:sldId id="632" r:id="rId32"/>
    <p:sldId id="633" r:id="rId33"/>
    <p:sldId id="634" r:id="rId34"/>
    <p:sldId id="635" r:id="rId35"/>
    <p:sldId id="636" r:id="rId36"/>
    <p:sldId id="637" r:id="rId37"/>
    <p:sldId id="638" r:id="rId38"/>
    <p:sldId id="666" r:id="rId39"/>
    <p:sldId id="639" r:id="rId40"/>
    <p:sldId id="640" r:id="rId41"/>
    <p:sldId id="641" r:id="rId42"/>
    <p:sldId id="667" r:id="rId43"/>
    <p:sldId id="642" r:id="rId44"/>
    <p:sldId id="668" r:id="rId45"/>
    <p:sldId id="643" r:id="rId46"/>
    <p:sldId id="644" r:id="rId47"/>
    <p:sldId id="645" r:id="rId48"/>
    <p:sldId id="646" r:id="rId49"/>
    <p:sldId id="647" r:id="rId50"/>
    <p:sldId id="648" r:id="rId51"/>
    <p:sldId id="649" r:id="rId52"/>
    <p:sldId id="650" r:id="rId53"/>
    <p:sldId id="651" r:id="rId54"/>
    <p:sldId id="652" r:id="rId55"/>
    <p:sldId id="665" r:id="rId56"/>
    <p:sldId id="653" r:id="rId57"/>
    <p:sldId id="654" r:id="rId58"/>
    <p:sldId id="655" r:id="rId59"/>
    <p:sldId id="656" r:id="rId60"/>
    <p:sldId id="657" r:id="rId61"/>
    <p:sldId id="658" r:id="rId62"/>
    <p:sldId id="659" r:id="rId63"/>
    <p:sldId id="661" r:id="rId64"/>
    <p:sldId id="662" r:id="rId65"/>
    <p:sldId id="663" r:id="rId66"/>
    <p:sldId id="664" r:id="rId67"/>
    <p:sldId id="671" r:id="rId68"/>
    <p:sldId id="612" r:id="rId69"/>
    <p:sldId id="1263" r:id="rId70"/>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a Gabriela Heredia Sanchez" initials="EGHS" lastIdx="2" clrIdx="0">
    <p:extLst>
      <p:ext uri="{19B8F6BF-5375-455C-9EA6-DF929625EA0E}">
        <p15:presenceInfo xmlns:p15="http://schemas.microsoft.com/office/powerpoint/2012/main" userId="S-1-5-21-1060284298-1284227242-1177238915-929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6600"/>
    <a:srgbClr val="009DB2"/>
    <a:srgbClr val="4FA796"/>
    <a:srgbClr val="A5EBD5"/>
    <a:srgbClr val="323232"/>
    <a:srgbClr val="003366"/>
    <a:srgbClr val="0AC5DE"/>
    <a:srgbClr val="99CC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72" autoAdjust="0"/>
    <p:restoredTop sz="94554" autoAdjust="0"/>
  </p:normalViewPr>
  <p:slideViewPr>
    <p:cSldViewPr>
      <p:cViewPr varScale="1">
        <p:scale>
          <a:sx n="68" d="100"/>
          <a:sy n="68" d="100"/>
        </p:scale>
        <p:origin x="1224"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5" d="100"/>
          <a:sy n="85" d="100"/>
        </p:scale>
        <p:origin x="-1908" y="-72"/>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s>
</file>

<file path=ppt/diagrams/_rels/data12.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image" Target="../media/image71.png"/><Relationship Id="rId4" Type="http://schemas.openxmlformats.org/officeDocument/2006/relationships/image" Target="../media/image74.pn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image" Target="../media/image71.png"/><Relationship Id="rId4" Type="http://schemas.openxmlformats.org/officeDocument/2006/relationships/image" Target="../media/image7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D8F0B-A993-45B4-B1C5-95961D8957A2}" type="doc">
      <dgm:prSet loTypeId="urn:microsoft.com/office/officeart/2008/layout/SquareAccentList" loCatId="list" qsTypeId="urn:microsoft.com/office/officeart/2005/8/quickstyle/simple3" qsCatId="simple" csTypeId="urn:microsoft.com/office/officeart/2005/8/colors/accent1_2" csCatId="accent1" phldr="1"/>
      <dgm:spPr/>
      <dgm:t>
        <a:bodyPr/>
        <a:lstStyle/>
        <a:p>
          <a:endParaRPr lang="es-MX"/>
        </a:p>
      </dgm:t>
    </dgm:pt>
    <dgm:pt modelId="{A03E609D-CA9C-4950-BD6B-ED55BA63ECC0}">
      <dgm:prSet phldrT="[Texto]" custT="1"/>
      <dgm:spPr/>
      <dgm:t>
        <a:bodyPr/>
        <a:lstStyle/>
        <a:p>
          <a:pPr algn="ctr"/>
          <a:r>
            <a:rPr lang="es-ES" sz="2000" b="1" dirty="0">
              <a:solidFill>
                <a:srgbClr val="00214D"/>
              </a:solidFill>
              <a:latin typeface="Arial Nova Cond" panose="020B0506020202020204" pitchFamily="34" charset="0"/>
            </a:rPr>
            <a:t>Mayo de 2015</a:t>
          </a:r>
          <a:endParaRPr lang="es-MX" sz="2000" dirty="0"/>
        </a:p>
      </dgm:t>
    </dgm:pt>
    <dgm:pt modelId="{A89EC410-185D-4204-98A7-D917996F4897}" type="parTrans" cxnId="{0862D124-4BEE-4D8C-AD14-DEBDD5A3848A}">
      <dgm:prSet/>
      <dgm:spPr/>
      <dgm:t>
        <a:bodyPr/>
        <a:lstStyle/>
        <a:p>
          <a:endParaRPr lang="es-MX" sz="1800"/>
        </a:p>
      </dgm:t>
    </dgm:pt>
    <dgm:pt modelId="{1A7CA2D7-9623-4F56-AA1A-AD4E752B0D55}" type="sibTrans" cxnId="{0862D124-4BEE-4D8C-AD14-DEBDD5A3848A}">
      <dgm:prSet/>
      <dgm:spPr/>
      <dgm:t>
        <a:bodyPr/>
        <a:lstStyle/>
        <a:p>
          <a:endParaRPr lang="es-MX" sz="1800"/>
        </a:p>
      </dgm:t>
    </dgm:pt>
    <dgm:pt modelId="{88AACF3B-3996-42A6-8C04-5AC3E7415109}">
      <dgm:prSet phldrT="[Texto]" custT="1"/>
      <dgm:spPr/>
      <dgm:t>
        <a:bodyPr/>
        <a:lstStyle/>
        <a:p>
          <a:pPr algn="just"/>
          <a:r>
            <a:rPr lang="es-ES" sz="2000" b="1" dirty="0">
              <a:latin typeface="Arial Narrow" panose="020B0606020202030204" pitchFamily="34" charset="0"/>
            </a:rPr>
            <a:t>Mayor plazo para la fiscalización de la Cuenta Pública</a:t>
          </a:r>
          <a:endParaRPr lang="es-MX" sz="2000" b="1" dirty="0">
            <a:latin typeface="Arial Narrow" panose="020B0606020202030204" pitchFamily="34" charset="0"/>
          </a:endParaRPr>
        </a:p>
      </dgm:t>
    </dgm:pt>
    <dgm:pt modelId="{E0D3BBCC-D225-4ABF-BCEF-C21A7EC506E8}" type="parTrans" cxnId="{03EC5440-F39E-4A93-8253-1F222C1D93A9}">
      <dgm:prSet/>
      <dgm:spPr/>
      <dgm:t>
        <a:bodyPr/>
        <a:lstStyle/>
        <a:p>
          <a:endParaRPr lang="es-MX" sz="1800"/>
        </a:p>
      </dgm:t>
    </dgm:pt>
    <dgm:pt modelId="{21303BF8-A58E-4B13-9997-8FA9BF40B3DF}" type="sibTrans" cxnId="{03EC5440-F39E-4A93-8253-1F222C1D93A9}">
      <dgm:prSet/>
      <dgm:spPr/>
      <dgm:t>
        <a:bodyPr/>
        <a:lstStyle/>
        <a:p>
          <a:endParaRPr lang="es-MX" sz="1800"/>
        </a:p>
      </dgm:t>
    </dgm:pt>
    <dgm:pt modelId="{23E0A394-72B6-453E-B24D-FC1608A8FC8A}">
      <dgm:prSet phldrT="[Texto]" custT="1"/>
      <dgm:spPr/>
      <dgm:t>
        <a:bodyPr/>
        <a:lstStyle/>
        <a:p>
          <a:pPr algn="just"/>
          <a:endParaRPr lang="es-MX" sz="1600" dirty="0"/>
        </a:p>
      </dgm:t>
    </dgm:pt>
    <dgm:pt modelId="{C6197A86-9574-489B-8C22-978FF80C1362}" type="parTrans" cxnId="{4317640C-7BA5-4DE5-8C21-808146065DE7}">
      <dgm:prSet/>
      <dgm:spPr/>
      <dgm:t>
        <a:bodyPr/>
        <a:lstStyle/>
        <a:p>
          <a:endParaRPr lang="es-MX" sz="1800"/>
        </a:p>
      </dgm:t>
    </dgm:pt>
    <dgm:pt modelId="{B4B5A918-5FDC-469E-901E-2F93AFB3A799}" type="sibTrans" cxnId="{4317640C-7BA5-4DE5-8C21-808146065DE7}">
      <dgm:prSet/>
      <dgm:spPr/>
      <dgm:t>
        <a:bodyPr/>
        <a:lstStyle/>
        <a:p>
          <a:endParaRPr lang="es-MX" sz="1800"/>
        </a:p>
      </dgm:t>
    </dgm:pt>
    <dgm:pt modelId="{0B83BCF0-FFAC-4113-AA50-9BEAB304E62C}">
      <dgm:prSet phldrT="[Texto]" custT="1"/>
      <dgm:spPr/>
      <dgm:t>
        <a:bodyPr/>
        <a:lstStyle/>
        <a:p>
          <a:endParaRPr lang="es-MX" sz="1600" dirty="0"/>
        </a:p>
      </dgm:t>
    </dgm:pt>
    <dgm:pt modelId="{A2CE7AA3-B860-4189-95ED-0B393F844C3A}" type="parTrans" cxnId="{3B3CD9A4-4056-4627-AE91-0F731F0BC5AE}">
      <dgm:prSet/>
      <dgm:spPr/>
      <dgm:t>
        <a:bodyPr/>
        <a:lstStyle/>
        <a:p>
          <a:endParaRPr lang="es-MX"/>
        </a:p>
      </dgm:t>
    </dgm:pt>
    <dgm:pt modelId="{D51EBA29-7C51-43E1-B24C-D1E064B8A0F0}" type="sibTrans" cxnId="{3B3CD9A4-4056-4627-AE91-0F731F0BC5AE}">
      <dgm:prSet/>
      <dgm:spPr/>
      <dgm:t>
        <a:bodyPr/>
        <a:lstStyle/>
        <a:p>
          <a:endParaRPr lang="es-MX"/>
        </a:p>
      </dgm:t>
    </dgm:pt>
    <dgm:pt modelId="{48DFEE41-C116-4B12-84FC-651D9E8F79F1}">
      <dgm:prSet phldrT="[Texto]" custT="1"/>
      <dgm:spPr/>
      <dgm:t>
        <a:bodyPr/>
        <a:lstStyle/>
        <a:p>
          <a:pPr algn="just"/>
          <a:endParaRPr lang="es-MX" sz="1800" dirty="0">
            <a:latin typeface="Arial Narrow" panose="020B0606020202030204" pitchFamily="34" charset="0"/>
          </a:endParaRPr>
        </a:p>
      </dgm:t>
    </dgm:pt>
    <dgm:pt modelId="{F2660395-C4DA-47FB-8680-009F79BE1B7B}" type="sibTrans" cxnId="{3C4BBD9B-A519-4E07-95BC-AE45158551C5}">
      <dgm:prSet/>
      <dgm:spPr/>
      <dgm:t>
        <a:bodyPr/>
        <a:lstStyle/>
        <a:p>
          <a:endParaRPr lang="es-MX" sz="1800"/>
        </a:p>
      </dgm:t>
    </dgm:pt>
    <dgm:pt modelId="{431A4984-6001-4482-A575-ECDAC69F83B5}" type="parTrans" cxnId="{3C4BBD9B-A519-4E07-95BC-AE45158551C5}">
      <dgm:prSet/>
      <dgm:spPr/>
      <dgm:t>
        <a:bodyPr/>
        <a:lstStyle/>
        <a:p>
          <a:endParaRPr lang="es-MX" sz="1800"/>
        </a:p>
      </dgm:t>
    </dgm:pt>
    <dgm:pt modelId="{B0D14CA2-29E4-4CDC-A927-EEF0BF0A4B55}" type="pres">
      <dgm:prSet presAssocID="{80AD8F0B-A993-45B4-B1C5-95961D8957A2}" presName="layout" presStyleCnt="0">
        <dgm:presLayoutVars>
          <dgm:chMax/>
          <dgm:chPref/>
          <dgm:dir/>
          <dgm:resizeHandles/>
        </dgm:presLayoutVars>
      </dgm:prSet>
      <dgm:spPr/>
      <dgm:t>
        <a:bodyPr/>
        <a:lstStyle/>
        <a:p>
          <a:endParaRPr lang="es-ES"/>
        </a:p>
      </dgm:t>
    </dgm:pt>
    <dgm:pt modelId="{943C6398-CBC4-4AF1-82D0-18E74FBC944E}" type="pres">
      <dgm:prSet presAssocID="{A03E609D-CA9C-4950-BD6B-ED55BA63ECC0}" presName="root" presStyleCnt="0">
        <dgm:presLayoutVars>
          <dgm:chMax/>
          <dgm:chPref/>
        </dgm:presLayoutVars>
      </dgm:prSet>
      <dgm:spPr/>
    </dgm:pt>
    <dgm:pt modelId="{19A190C0-C6F1-4C41-94EF-9062D1973AFA}" type="pres">
      <dgm:prSet presAssocID="{A03E609D-CA9C-4950-BD6B-ED55BA63ECC0}" presName="rootComposite" presStyleCnt="0">
        <dgm:presLayoutVars/>
      </dgm:prSet>
      <dgm:spPr/>
    </dgm:pt>
    <dgm:pt modelId="{B88CB3BE-29D3-4C0C-AD67-D779EBF041F8}" type="pres">
      <dgm:prSet presAssocID="{A03E609D-CA9C-4950-BD6B-ED55BA63ECC0}" presName="ParentAccent" presStyleLbl="alignNode1" presStyleIdx="0" presStyleCnt="1" custLinFactNeighborX="23967" custLinFactNeighborY="-96694"/>
      <dgm:spPr/>
    </dgm:pt>
    <dgm:pt modelId="{7804FAAF-005B-4491-BACF-3187CC58B40A}" type="pres">
      <dgm:prSet presAssocID="{A03E609D-CA9C-4950-BD6B-ED55BA63ECC0}" presName="ParentSmallAccent" presStyleLbl="fgAcc1" presStyleIdx="0" presStyleCnt="1" custLinFactY="-62186" custLinFactNeighborX="-92275" custLinFactNeighborY="-100000"/>
      <dgm:spPr/>
    </dgm:pt>
    <dgm:pt modelId="{72313F22-1CFC-4CD7-85F8-5B8FD1D16FA5}" type="pres">
      <dgm:prSet presAssocID="{A03E609D-CA9C-4950-BD6B-ED55BA63ECC0}" presName="Parent" presStyleLbl="revTx" presStyleIdx="0" presStyleCnt="5" custScaleX="98823" custScaleY="61961" custLinFactNeighborX="24556" custLinFactNeighborY="25215">
        <dgm:presLayoutVars>
          <dgm:chMax/>
          <dgm:chPref val="4"/>
          <dgm:bulletEnabled val="1"/>
        </dgm:presLayoutVars>
      </dgm:prSet>
      <dgm:spPr/>
      <dgm:t>
        <a:bodyPr/>
        <a:lstStyle/>
        <a:p>
          <a:endParaRPr lang="es-ES"/>
        </a:p>
      </dgm:t>
    </dgm:pt>
    <dgm:pt modelId="{1D2DED58-FE92-4D28-B0D7-290C46B60784}" type="pres">
      <dgm:prSet presAssocID="{A03E609D-CA9C-4950-BD6B-ED55BA63ECC0}" presName="childShape" presStyleCnt="0">
        <dgm:presLayoutVars>
          <dgm:chMax val="0"/>
          <dgm:chPref val="0"/>
        </dgm:presLayoutVars>
      </dgm:prSet>
      <dgm:spPr/>
    </dgm:pt>
    <dgm:pt modelId="{A04513FC-C542-465A-AA33-E76369ABCA19}" type="pres">
      <dgm:prSet presAssocID="{88AACF3B-3996-42A6-8C04-5AC3E7415109}" presName="childComposite" presStyleCnt="0">
        <dgm:presLayoutVars>
          <dgm:chMax val="0"/>
          <dgm:chPref val="0"/>
        </dgm:presLayoutVars>
      </dgm:prSet>
      <dgm:spPr/>
    </dgm:pt>
    <dgm:pt modelId="{B5494DDB-571C-4830-A56C-83CC83724B64}" type="pres">
      <dgm:prSet presAssocID="{88AACF3B-3996-42A6-8C04-5AC3E7415109}" presName="ChildAccent" presStyleLbl="solidFgAcc1" presStyleIdx="0" presStyleCnt="4" custLinFactX="-100000" custLinFactY="-100000" custLinFactNeighborX="-172305" custLinFactNeighborY="-144356"/>
      <dgm:spPr/>
    </dgm:pt>
    <dgm:pt modelId="{D490B356-42E1-44E7-AA91-087CED988AF1}" type="pres">
      <dgm:prSet presAssocID="{88AACF3B-3996-42A6-8C04-5AC3E7415109}" presName="Child" presStyleLbl="revTx" presStyleIdx="1" presStyleCnt="5" custScaleX="143495" custLinFactY="-8655" custLinFactNeighborX="5250" custLinFactNeighborY="-100000">
        <dgm:presLayoutVars>
          <dgm:chMax val="0"/>
          <dgm:chPref val="0"/>
          <dgm:bulletEnabled val="1"/>
        </dgm:presLayoutVars>
      </dgm:prSet>
      <dgm:spPr/>
      <dgm:t>
        <a:bodyPr/>
        <a:lstStyle/>
        <a:p>
          <a:endParaRPr lang="es-ES"/>
        </a:p>
      </dgm:t>
    </dgm:pt>
    <dgm:pt modelId="{6BBB54F6-D133-45EA-B519-D41647C620DC}" type="pres">
      <dgm:prSet presAssocID="{48DFEE41-C116-4B12-84FC-651D9E8F79F1}" presName="childComposite" presStyleCnt="0">
        <dgm:presLayoutVars>
          <dgm:chMax val="0"/>
          <dgm:chPref val="0"/>
        </dgm:presLayoutVars>
      </dgm:prSet>
      <dgm:spPr/>
    </dgm:pt>
    <dgm:pt modelId="{5EBA214A-CC06-45F8-BD2A-DDB22CA508BC}" type="pres">
      <dgm:prSet presAssocID="{48DFEE41-C116-4B12-84FC-651D9E8F79F1}" presName="ChildAccent" presStyleLbl="solidFgAcc1" presStyleIdx="1" presStyleCnt="4" custLinFactX="-100000" custLinFactY="222499" custLinFactNeighborX="-191364" custLinFactNeighborY="300000"/>
      <dgm:spPr>
        <a:ln>
          <a:noFill/>
        </a:ln>
      </dgm:spPr>
    </dgm:pt>
    <dgm:pt modelId="{B1B3519E-A4F0-40E2-917A-BBC557382A94}" type="pres">
      <dgm:prSet presAssocID="{48DFEE41-C116-4B12-84FC-651D9E8F79F1}" presName="Child" presStyleLbl="revTx" presStyleIdx="2" presStyleCnt="5" custScaleX="140484" custLinFactY="86514" custLinFactNeighborX="1356" custLinFactNeighborY="100000">
        <dgm:presLayoutVars>
          <dgm:chMax val="0"/>
          <dgm:chPref val="0"/>
          <dgm:bulletEnabled val="1"/>
        </dgm:presLayoutVars>
      </dgm:prSet>
      <dgm:spPr/>
      <dgm:t>
        <a:bodyPr/>
        <a:lstStyle/>
        <a:p>
          <a:endParaRPr lang="es-ES"/>
        </a:p>
      </dgm:t>
    </dgm:pt>
    <dgm:pt modelId="{A608510E-9974-4D4C-BBEE-910B4317D4F5}" type="pres">
      <dgm:prSet presAssocID="{23E0A394-72B6-453E-B24D-FC1608A8FC8A}" presName="childComposite" presStyleCnt="0">
        <dgm:presLayoutVars>
          <dgm:chMax val="0"/>
          <dgm:chPref val="0"/>
        </dgm:presLayoutVars>
      </dgm:prSet>
      <dgm:spPr/>
    </dgm:pt>
    <dgm:pt modelId="{F943A71F-F259-40F0-85D3-3EE7C10120B7}" type="pres">
      <dgm:prSet presAssocID="{23E0A394-72B6-453E-B24D-FC1608A8FC8A}" presName="ChildAccent" presStyleLbl="solidFgAcc1" presStyleIdx="2" presStyleCnt="4" custLinFactX="-109575" custLinFactY="95063" custLinFactNeighborX="-200000" custLinFactNeighborY="100000"/>
      <dgm:spPr>
        <a:ln>
          <a:noFill/>
        </a:ln>
        <a:effectLst>
          <a:outerShdw blurRad="50800" dist="50800" dir="5400000" algn="ctr" rotWithShape="0">
            <a:schemeClr val="bg1"/>
          </a:outerShdw>
        </a:effectLst>
      </dgm:spPr>
    </dgm:pt>
    <dgm:pt modelId="{494FF599-87A3-475E-AB6B-D2B7171EE9A4}" type="pres">
      <dgm:prSet presAssocID="{23E0A394-72B6-453E-B24D-FC1608A8FC8A}" presName="Child" presStyleLbl="revTx" presStyleIdx="3" presStyleCnt="5" custScaleX="137607" custLinFactNeighborX="-1179" custLinFactNeighborY="84589">
        <dgm:presLayoutVars>
          <dgm:chMax val="0"/>
          <dgm:chPref val="0"/>
          <dgm:bulletEnabled val="1"/>
        </dgm:presLayoutVars>
      </dgm:prSet>
      <dgm:spPr/>
      <dgm:t>
        <a:bodyPr/>
        <a:lstStyle/>
        <a:p>
          <a:endParaRPr lang="es-ES"/>
        </a:p>
      </dgm:t>
    </dgm:pt>
    <dgm:pt modelId="{2BDC0B61-607B-4FB5-8A31-759FB432B58B}" type="pres">
      <dgm:prSet presAssocID="{0B83BCF0-FFAC-4113-AA50-9BEAB304E62C}" presName="childComposite" presStyleCnt="0">
        <dgm:presLayoutVars>
          <dgm:chMax val="0"/>
          <dgm:chPref val="0"/>
        </dgm:presLayoutVars>
      </dgm:prSet>
      <dgm:spPr/>
    </dgm:pt>
    <dgm:pt modelId="{B01DE0A9-6E23-482E-BE23-FEFE11D2B652}" type="pres">
      <dgm:prSet presAssocID="{0B83BCF0-FFAC-4113-AA50-9BEAB304E62C}" presName="ChildAccent" presStyleLbl="solidFgAcc1" presStyleIdx="3" presStyleCnt="4" custLinFactX="-123089" custLinFactY="-108982" custLinFactNeighborX="-200000" custLinFactNeighborY="-200000"/>
      <dgm:spPr>
        <a:ln>
          <a:noFill/>
        </a:ln>
      </dgm:spPr>
    </dgm:pt>
    <dgm:pt modelId="{F66C6628-AB87-48B0-B71D-B998493F33F7}" type="pres">
      <dgm:prSet presAssocID="{0B83BCF0-FFAC-4113-AA50-9BEAB304E62C}" presName="Child" presStyleLbl="revTx" presStyleIdx="4" presStyleCnt="5" custScaleX="135472" custLinFactY="-33949" custLinFactNeighborX="-2247" custLinFactNeighborY="-100000">
        <dgm:presLayoutVars>
          <dgm:chMax val="0"/>
          <dgm:chPref val="0"/>
          <dgm:bulletEnabled val="1"/>
        </dgm:presLayoutVars>
      </dgm:prSet>
      <dgm:spPr/>
      <dgm:t>
        <a:bodyPr/>
        <a:lstStyle/>
        <a:p>
          <a:endParaRPr lang="es-ES"/>
        </a:p>
      </dgm:t>
    </dgm:pt>
  </dgm:ptLst>
  <dgm:cxnLst>
    <dgm:cxn modelId="{67EB9084-C7C8-46DB-8D7B-98B6222AF0DD}" type="presOf" srcId="{80AD8F0B-A993-45B4-B1C5-95961D8957A2}" destId="{B0D14CA2-29E4-4CDC-A927-EEF0BF0A4B55}" srcOrd="0" destOrd="0" presId="urn:microsoft.com/office/officeart/2008/layout/SquareAccentList"/>
    <dgm:cxn modelId="{7885E57B-C53A-41B9-975F-740EF3042F14}" type="presOf" srcId="{0B83BCF0-FFAC-4113-AA50-9BEAB304E62C}" destId="{F66C6628-AB87-48B0-B71D-B998493F33F7}" srcOrd="0" destOrd="0" presId="urn:microsoft.com/office/officeart/2008/layout/SquareAccentList"/>
    <dgm:cxn modelId="{4317640C-7BA5-4DE5-8C21-808146065DE7}" srcId="{A03E609D-CA9C-4950-BD6B-ED55BA63ECC0}" destId="{23E0A394-72B6-453E-B24D-FC1608A8FC8A}" srcOrd="2" destOrd="0" parTransId="{C6197A86-9574-489B-8C22-978FF80C1362}" sibTransId="{B4B5A918-5FDC-469E-901E-2F93AFB3A799}"/>
    <dgm:cxn modelId="{3B3CD9A4-4056-4627-AE91-0F731F0BC5AE}" srcId="{A03E609D-CA9C-4950-BD6B-ED55BA63ECC0}" destId="{0B83BCF0-FFAC-4113-AA50-9BEAB304E62C}" srcOrd="3" destOrd="0" parTransId="{A2CE7AA3-B860-4189-95ED-0B393F844C3A}" sibTransId="{D51EBA29-7C51-43E1-B24C-D1E064B8A0F0}"/>
    <dgm:cxn modelId="{00259AAF-C574-4234-AF8D-1D72E70E242E}" type="presOf" srcId="{88AACF3B-3996-42A6-8C04-5AC3E7415109}" destId="{D490B356-42E1-44E7-AA91-087CED988AF1}" srcOrd="0" destOrd="0" presId="urn:microsoft.com/office/officeart/2008/layout/SquareAccentList"/>
    <dgm:cxn modelId="{96FCCA8B-9427-468C-99B5-E7FC4C0D9747}" type="presOf" srcId="{48DFEE41-C116-4B12-84FC-651D9E8F79F1}" destId="{B1B3519E-A4F0-40E2-917A-BBC557382A94}" srcOrd="0" destOrd="0" presId="urn:microsoft.com/office/officeart/2008/layout/SquareAccentList"/>
    <dgm:cxn modelId="{7B0BE75B-D843-49F4-9F4C-447BE00276A6}" type="presOf" srcId="{23E0A394-72B6-453E-B24D-FC1608A8FC8A}" destId="{494FF599-87A3-475E-AB6B-D2B7171EE9A4}" srcOrd="0" destOrd="0" presId="urn:microsoft.com/office/officeart/2008/layout/SquareAccentList"/>
    <dgm:cxn modelId="{3C4BBD9B-A519-4E07-95BC-AE45158551C5}" srcId="{A03E609D-CA9C-4950-BD6B-ED55BA63ECC0}" destId="{48DFEE41-C116-4B12-84FC-651D9E8F79F1}" srcOrd="1" destOrd="0" parTransId="{431A4984-6001-4482-A575-ECDAC69F83B5}" sibTransId="{F2660395-C4DA-47FB-8680-009F79BE1B7B}"/>
    <dgm:cxn modelId="{0862D124-4BEE-4D8C-AD14-DEBDD5A3848A}" srcId="{80AD8F0B-A993-45B4-B1C5-95961D8957A2}" destId="{A03E609D-CA9C-4950-BD6B-ED55BA63ECC0}" srcOrd="0" destOrd="0" parTransId="{A89EC410-185D-4204-98A7-D917996F4897}" sibTransId="{1A7CA2D7-9623-4F56-AA1A-AD4E752B0D55}"/>
    <dgm:cxn modelId="{B7C0C60C-4DFE-4045-8A56-5CBCD30ABA33}" type="presOf" srcId="{A03E609D-CA9C-4950-BD6B-ED55BA63ECC0}" destId="{72313F22-1CFC-4CD7-85F8-5B8FD1D16FA5}" srcOrd="0" destOrd="0" presId="urn:microsoft.com/office/officeart/2008/layout/SquareAccentList"/>
    <dgm:cxn modelId="{03EC5440-F39E-4A93-8253-1F222C1D93A9}" srcId="{A03E609D-CA9C-4950-BD6B-ED55BA63ECC0}" destId="{88AACF3B-3996-42A6-8C04-5AC3E7415109}" srcOrd="0" destOrd="0" parTransId="{E0D3BBCC-D225-4ABF-BCEF-C21A7EC506E8}" sibTransId="{21303BF8-A58E-4B13-9997-8FA9BF40B3DF}"/>
    <dgm:cxn modelId="{CBB5143E-FFA5-431F-9F58-3E464B22074A}" type="presParOf" srcId="{B0D14CA2-29E4-4CDC-A927-EEF0BF0A4B55}" destId="{943C6398-CBC4-4AF1-82D0-18E74FBC944E}" srcOrd="0" destOrd="0" presId="urn:microsoft.com/office/officeart/2008/layout/SquareAccentList"/>
    <dgm:cxn modelId="{392F0176-4A38-4E0A-B129-5930B4BD7A75}" type="presParOf" srcId="{943C6398-CBC4-4AF1-82D0-18E74FBC944E}" destId="{19A190C0-C6F1-4C41-94EF-9062D1973AFA}" srcOrd="0" destOrd="0" presId="urn:microsoft.com/office/officeart/2008/layout/SquareAccentList"/>
    <dgm:cxn modelId="{A2139635-0DFB-4558-9F5F-95F95732018F}" type="presParOf" srcId="{19A190C0-C6F1-4C41-94EF-9062D1973AFA}" destId="{B88CB3BE-29D3-4C0C-AD67-D779EBF041F8}" srcOrd="0" destOrd="0" presId="urn:microsoft.com/office/officeart/2008/layout/SquareAccentList"/>
    <dgm:cxn modelId="{37203ACC-5265-4F72-BD83-61F1C17C46F3}" type="presParOf" srcId="{19A190C0-C6F1-4C41-94EF-9062D1973AFA}" destId="{7804FAAF-005B-4491-BACF-3187CC58B40A}" srcOrd="1" destOrd="0" presId="urn:microsoft.com/office/officeart/2008/layout/SquareAccentList"/>
    <dgm:cxn modelId="{5EE178A4-D9B3-4CB5-988A-27A41AF961A1}" type="presParOf" srcId="{19A190C0-C6F1-4C41-94EF-9062D1973AFA}" destId="{72313F22-1CFC-4CD7-85F8-5B8FD1D16FA5}" srcOrd="2" destOrd="0" presId="urn:microsoft.com/office/officeart/2008/layout/SquareAccentList"/>
    <dgm:cxn modelId="{69BF2FD5-1236-4E47-BEC4-1EDA6FFFD53C}" type="presParOf" srcId="{943C6398-CBC4-4AF1-82D0-18E74FBC944E}" destId="{1D2DED58-FE92-4D28-B0D7-290C46B60784}" srcOrd="1" destOrd="0" presId="urn:microsoft.com/office/officeart/2008/layout/SquareAccentList"/>
    <dgm:cxn modelId="{D77B1845-78F8-40C5-A24C-83C66399A080}" type="presParOf" srcId="{1D2DED58-FE92-4D28-B0D7-290C46B60784}" destId="{A04513FC-C542-465A-AA33-E76369ABCA19}" srcOrd="0" destOrd="0" presId="urn:microsoft.com/office/officeart/2008/layout/SquareAccentList"/>
    <dgm:cxn modelId="{92AA5689-4952-4D99-843F-5816D21EF49D}" type="presParOf" srcId="{A04513FC-C542-465A-AA33-E76369ABCA19}" destId="{B5494DDB-571C-4830-A56C-83CC83724B64}" srcOrd="0" destOrd="0" presId="urn:microsoft.com/office/officeart/2008/layout/SquareAccentList"/>
    <dgm:cxn modelId="{0E883DC0-30C7-408B-941D-A28DDE98B5A8}" type="presParOf" srcId="{A04513FC-C542-465A-AA33-E76369ABCA19}" destId="{D490B356-42E1-44E7-AA91-087CED988AF1}" srcOrd="1" destOrd="0" presId="urn:microsoft.com/office/officeart/2008/layout/SquareAccentList"/>
    <dgm:cxn modelId="{6F404886-C7F7-4E11-9D17-DBF6075244EB}" type="presParOf" srcId="{1D2DED58-FE92-4D28-B0D7-290C46B60784}" destId="{6BBB54F6-D133-45EA-B519-D41647C620DC}" srcOrd="1" destOrd="0" presId="urn:microsoft.com/office/officeart/2008/layout/SquareAccentList"/>
    <dgm:cxn modelId="{D0BEB249-8CA4-4B4F-88A4-B805C197C561}" type="presParOf" srcId="{6BBB54F6-D133-45EA-B519-D41647C620DC}" destId="{5EBA214A-CC06-45F8-BD2A-DDB22CA508BC}" srcOrd="0" destOrd="0" presId="urn:microsoft.com/office/officeart/2008/layout/SquareAccentList"/>
    <dgm:cxn modelId="{259D2697-9FC8-43C3-B30B-26706893EB4E}" type="presParOf" srcId="{6BBB54F6-D133-45EA-B519-D41647C620DC}" destId="{B1B3519E-A4F0-40E2-917A-BBC557382A94}" srcOrd="1" destOrd="0" presId="urn:microsoft.com/office/officeart/2008/layout/SquareAccentList"/>
    <dgm:cxn modelId="{7AC2E53C-59A2-4DB5-BDA4-27BC36FCA203}" type="presParOf" srcId="{1D2DED58-FE92-4D28-B0D7-290C46B60784}" destId="{A608510E-9974-4D4C-BBEE-910B4317D4F5}" srcOrd="2" destOrd="0" presId="urn:microsoft.com/office/officeart/2008/layout/SquareAccentList"/>
    <dgm:cxn modelId="{88BC240E-49FC-4AE5-8575-D5AA48574642}" type="presParOf" srcId="{A608510E-9974-4D4C-BBEE-910B4317D4F5}" destId="{F943A71F-F259-40F0-85D3-3EE7C10120B7}" srcOrd="0" destOrd="0" presId="urn:microsoft.com/office/officeart/2008/layout/SquareAccentList"/>
    <dgm:cxn modelId="{16787CF7-40AC-4E4F-9709-9E9EB2376C50}" type="presParOf" srcId="{A608510E-9974-4D4C-BBEE-910B4317D4F5}" destId="{494FF599-87A3-475E-AB6B-D2B7171EE9A4}" srcOrd="1" destOrd="0" presId="urn:microsoft.com/office/officeart/2008/layout/SquareAccentList"/>
    <dgm:cxn modelId="{622A92EC-764B-44C9-9880-A9F0703193D7}" type="presParOf" srcId="{1D2DED58-FE92-4D28-B0D7-290C46B60784}" destId="{2BDC0B61-607B-4FB5-8A31-759FB432B58B}" srcOrd="3" destOrd="0" presId="urn:microsoft.com/office/officeart/2008/layout/SquareAccentList"/>
    <dgm:cxn modelId="{65D061FB-A6C4-4980-A211-F97EBFB32122}" type="presParOf" srcId="{2BDC0B61-607B-4FB5-8A31-759FB432B58B}" destId="{B01DE0A9-6E23-482E-BE23-FEFE11D2B652}" srcOrd="0" destOrd="0" presId="urn:microsoft.com/office/officeart/2008/layout/SquareAccentList"/>
    <dgm:cxn modelId="{A975C24B-2F6E-43F9-9AC3-32AD9A5DF490}" type="presParOf" srcId="{2BDC0B61-607B-4FB5-8A31-759FB432B58B}" destId="{F66C6628-AB87-48B0-B71D-B998493F33F7}"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3D2FC9-EF9F-4131-8E01-14BE8A9DD492}"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s-ES"/>
        </a:p>
      </dgm:t>
    </dgm:pt>
    <dgm:pt modelId="{17025848-301C-4B4C-B4B4-3A9D4851B7F5}">
      <dgm:prSet custT="1"/>
      <dgm:spPr>
        <a:solidFill>
          <a:schemeClr val="bg2"/>
        </a:solidFill>
      </dgm:spPr>
      <dgm:t>
        <a:bodyPr/>
        <a:lstStyle/>
        <a:p>
          <a:pPr algn="just"/>
          <a:r>
            <a:rPr lang="es-MX" sz="1800" dirty="0">
              <a:effectLst>
                <a:outerShdw blurRad="38100" dist="38100" dir="2700000" algn="tl">
                  <a:srgbClr val="000000">
                    <a:alpha val="43137"/>
                  </a:srgbClr>
                </a:outerShdw>
              </a:effectLst>
            </a:rPr>
            <a:t>En el caso de faltas graves, las competentes para investigar y substanciar serán la ASF o las entidades de fiscalización superior de los estados, siendo el Tribunal Federal de Justicia Administrativa la autoridad competente para sancionarlas, o sus homólogos en las entidades federativas.</a:t>
          </a:r>
        </a:p>
      </dgm:t>
    </dgm:pt>
    <dgm:pt modelId="{0D5AFE21-157F-40C8-8BD8-F7FEE069C055}" type="parTrans" cxnId="{26194A40-32B9-4FB3-83D0-B33913090BB0}">
      <dgm:prSet/>
      <dgm:spPr/>
      <dgm:t>
        <a:bodyPr/>
        <a:lstStyle/>
        <a:p>
          <a:endParaRPr lang="es-ES"/>
        </a:p>
      </dgm:t>
    </dgm:pt>
    <dgm:pt modelId="{CCFE5868-D462-42C8-9B4B-D1CA9ADB656B}" type="sibTrans" cxnId="{26194A40-32B9-4FB3-83D0-B33913090BB0}">
      <dgm:prSet/>
      <dgm:spPr/>
      <dgm:t>
        <a:bodyPr/>
        <a:lstStyle/>
        <a:p>
          <a:endParaRPr lang="es-ES"/>
        </a:p>
      </dgm:t>
    </dgm:pt>
    <dgm:pt modelId="{9A26D9B3-9F1E-4006-A451-394ED67B9307}">
      <dgm:prSet custT="1"/>
      <dgm:spPr>
        <a:solidFill>
          <a:schemeClr val="bg2"/>
        </a:solidFill>
      </dgm:spPr>
      <dgm:t>
        <a:bodyPr/>
        <a:lstStyle/>
        <a:p>
          <a:pPr algn="just"/>
          <a:r>
            <a:rPr lang="es-MX" sz="1800" dirty="0">
              <a:effectLst>
                <a:outerShdw blurRad="38100" dist="38100" dir="2700000" algn="tl">
                  <a:srgbClr val="000000">
                    <a:alpha val="43137"/>
                  </a:srgbClr>
                </a:outerShdw>
              </a:effectLst>
            </a:rPr>
            <a:t>En caso de que la falta sea no grave, la investigación, substanciación y resolución será por las Secretarías o los Órganos Internos de Control competentes.</a:t>
          </a:r>
        </a:p>
      </dgm:t>
    </dgm:pt>
    <dgm:pt modelId="{9F5886BB-00E2-47CD-ADD0-5561B7251BB6}" type="parTrans" cxnId="{CCEF2B32-ED18-4334-9E1E-3A32F1AC1E53}">
      <dgm:prSet/>
      <dgm:spPr/>
      <dgm:t>
        <a:bodyPr/>
        <a:lstStyle/>
        <a:p>
          <a:endParaRPr lang="es-ES"/>
        </a:p>
      </dgm:t>
    </dgm:pt>
    <dgm:pt modelId="{510E9552-AA1D-4018-B99F-0EA6F84C91BE}" type="sibTrans" cxnId="{CCEF2B32-ED18-4334-9E1E-3A32F1AC1E53}">
      <dgm:prSet/>
      <dgm:spPr/>
      <dgm:t>
        <a:bodyPr/>
        <a:lstStyle/>
        <a:p>
          <a:endParaRPr lang="es-ES"/>
        </a:p>
      </dgm:t>
    </dgm:pt>
    <dgm:pt modelId="{265D50C4-C987-4B20-A853-E1C02443F417}">
      <dgm:prSet/>
      <dgm:spPr>
        <a:solidFill>
          <a:schemeClr val="bg2"/>
        </a:solidFill>
      </dgm:spPr>
      <dgm:t>
        <a:bodyPr/>
        <a:lstStyle/>
        <a:p>
          <a:endParaRPr lang="es-ES"/>
        </a:p>
      </dgm:t>
    </dgm:pt>
    <dgm:pt modelId="{8D3C7582-50AE-446B-AC99-B50AC0373D15}" type="parTrans" cxnId="{8C2318A3-1E9A-48E5-82D6-B6CFB381C8F1}">
      <dgm:prSet/>
      <dgm:spPr/>
      <dgm:t>
        <a:bodyPr/>
        <a:lstStyle/>
        <a:p>
          <a:endParaRPr lang="es-ES"/>
        </a:p>
      </dgm:t>
    </dgm:pt>
    <dgm:pt modelId="{5C6CBC34-16E0-49B9-A204-D3E7224E3BE1}" type="sibTrans" cxnId="{8C2318A3-1E9A-48E5-82D6-B6CFB381C8F1}">
      <dgm:prSet/>
      <dgm:spPr/>
      <dgm:t>
        <a:bodyPr/>
        <a:lstStyle/>
        <a:p>
          <a:endParaRPr lang="es-ES"/>
        </a:p>
      </dgm:t>
    </dgm:pt>
    <dgm:pt modelId="{F5BF584E-7E97-4D5C-9B6E-CCB42B458569}" type="pres">
      <dgm:prSet presAssocID="{873D2FC9-EF9F-4131-8E01-14BE8A9DD492}" presName="compositeShape" presStyleCnt="0">
        <dgm:presLayoutVars>
          <dgm:chMax val="2"/>
          <dgm:dir/>
          <dgm:resizeHandles val="exact"/>
        </dgm:presLayoutVars>
      </dgm:prSet>
      <dgm:spPr/>
      <dgm:t>
        <a:bodyPr/>
        <a:lstStyle/>
        <a:p>
          <a:endParaRPr lang="es-ES"/>
        </a:p>
      </dgm:t>
    </dgm:pt>
    <dgm:pt modelId="{C847486F-EA39-44A1-8D79-46ED3D886200}" type="pres">
      <dgm:prSet presAssocID="{17025848-301C-4B4C-B4B4-3A9D4851B7F5}" presName="upArrow" presStyleLbl="node1" presStyleIdx="0" presStyleCnt="2" custScaleX="68469" custScaleY="87589"/>
      <dgm:spPr/>
    </dgm:pt>
    <dgm:pt modelId="{8C3BE56D-56FC-4BDE-8540-951604206B64}" type="pres">
      <dgm:prSet presAssocID="{17025848-301C-4B4C-B4B4-3A9D4851B7F5}" presName="upArrowText" presStyleLbl="revTx" presStyleIdx="0" presStyleCnt="2" custLinFactNeighborX="-11294" custLinFactNeighborY="0">
        <dgm:presLayoutVars>
          <dgm:chMax val="0"/>
          <dgm:bulletEnabled val="1"/>
        </dgm:presLayoutVars>
      </dgm:prSet>
      <dgm:spPr/>
      <dgm:t>
        <a:bodyPr/>
        <a:lstStyle/>
        <a:p>
          <a:endParaRPr lang="es-ES"/>
        </a:p>
      </dgm:t>
    </dgm:pt>
    <dgm:pt modelId="{448E9083-77F9-409D-A5F8-557C1C3BBCF1}" type="pres">
      <dgm:prSet presAssocID="{9A26D9B3-9F1E-4006-A451-394ED67B9307}" presName="downArrow" presStyleLbl="node1" presStyleIdx="1" presStyleCnt="2" custScaleX="63684" custScaleY="83998"/>
      <dgm:spPr/>
    </dgm:pt>
    <dgm:pt modelId="{612A7254-BBC1-42D2-A5FF-8C21577BB31C}" type="pres">
      <dgm:prSet presAssocID="{9A26D9B3-9F1E-4006-A451-394ED67B9307}" presName="downArrowText" presStyleLbl="revTx" presStyleIdx="1" presStyleCnt="2" custScaleY="66127" custLinFactNeighborX="3565" custLinFactNeighborY="-18603">
        <dgm:presLayoutVars>
          <dgm:chMax val="0"/>
          <dgm:bulletEnabled val="1"/>
        </dgm:presLayoutVars>
      </dgm:prSet>
      <dgm:spPr/>
      <dgm:t>
        <a:bodyPr/>
        <a:lstStyle/>
        <a:p>
          <a:endParaRPr lang="es-ES"/>
        </a:p>
      </dgm:t>
    </dgm:pt>
  </dgm:ptLst>
  <dgm:cxnLst>
    <dgm:cxn modelId="{CCEF2B32-ED18-4334-9E1E-3A32F1AC1E53}" srcId="{873D2FC9-EF9F-4131-8E01-14BE8A9DD492}" destId="{9A26D9B3-9F1E-4006-A451-394ED67B9307}" srcOrd="1" destOrd="0" parTransId="{9F5886BB-00E2-47CD-ADD0-5561B7251BB6}" sibTransId="{510E9552-AA1D-4018-B99F-0EA6F84C91BE}"/>
    <dgm:cxn modelId="{DB248058-FFF5-4504-A23F-21B0637CFDC9}" type="presOf" srcId="{873D2FC9-EF9F-4131-8E01-14BE8A9DD492}" destId="{F5BF584E-7E97-4D5C-9B6E-CCB42B458569}" srcOrd="0" destOrd="0" presId="urn:microsoft.com/office/officeart/2005/8/layout/arrow4"/>
    <dgm:cxn modelId="{26194A40-32B9-4FB3-83D0-B33913090BB0}" srcId="{873D2FC9-EF9F-4131-8E01-14BE8A9DD492}" destId="{17025848-301C-4B4C-B4B4-3A9D4851B7F5}" srcOrd="0" destOrd="0" parTransId="{0D5AFE21-157F-40C8-8BD8-F7FEE069C055}" sibTransId="{CCFE5868-D462-42C8-9B4B-D1CA9ADB656B}"/>
    <dgm:cxn modelId="{8C2318A3-1E9A-48E5-82D6-B6CFB381C8F1}" srcId="{873D2FC9-EF9F-4131-8E01-14BE8A9DD492}" destId="{265D50C4-C987-4B20-A853-E1C02443F417}" srcOrd="2" destOrd="0" parTransId="{8D3C7582-50AE-446B-AC99-B50AC0373D15}" sibTransId="{5C6CBC34-16E0-49B9-A204-D3E7224E3BE1}"/>
    <dgm:cxn modelId="{F8F8BF61-125B-43D6-A84E-8A31E057CD44}" type="presOf" srcId="{17025848-301C-4B4C-B4B4-3A9D4851B7F5}" destId="{8C3BE56D-56FC-4BDE-8540-951604206B64}" srcOrd="0" destOrd="0" presId="urn:microsoft.com/office/officeart/2005/8/layout/arrow4"/>
    <dgm:cxn modelId="{AD6639B4-9635-47B1-8A47-92CE6863281F}" type="presOf" srcId="{9A26D9B3-9F1E-4006-A451-394ED67B9307}" destId="{612A7254-BBC1-42D2-A5FF-8C21577BB31C}" srcOrd="0" destOrd="0" presId="urn:microsoft.com/office/officeart/2005/8/layout/arrow4"/>
    <dgm:cxn modelId="{AC264160-4543-4237-BAE5-EB8B03A1559E}" type="presParOf" srcId="{F5BF584E-7E97-4D5C-9B6E-CCB42B458569}" destId="{C847486F-EA39-44A1-8D79-46ED3D886200}" srcOrd="0" destOrd="0" presId="urn:microsoft.com/office/officeart/2005/8/layout/arrow4"/>
    <dgm:cxn modelId="{28620B22-27B5-4095-B709-601320857B22}" type="presParOf" srcId="{F5BF584E-7E97-4D5C-9B6E-CCB42B458569}" destId="{8C3BE56D-56FC-4BDE-8540-951604206B64}" srcOrd="1" destOrd="0" presId="urn:microsoft.com/office/officeart/2005/8/layout/arrow4"/>
    <dgm:cxn modelId="{CFB838EE-C65B-493D-8B66-1B221EE0B098}" type="presParOf" srcId="{F5BF584E-7E97-4D5C-9B6E-CCB42B458569}" destId="{448E9083-77F9-409D-A5F8-557C1C3BBCF1}" srcOrd="2" destOrd="0" presId="urn:microsoft.com/office/officeart/2005/8/layout/arrow4"/>
    <dgm:cxn modelId="{C843A7E0-FDAB-41C7-BA58-D250E540DF32}" type="presParOf" srcId="{F5BF584E-7E97-4D5C-9B6E-CCB42B458569}" destId="{612A7254-BBC1-42D2-A5FF-8C21577BB31C}"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104E59-5E52-45A9-9C61-03F2D29F88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698BC28-B592-48A9-9F44-C88B82A2A0F2}">
      <dgm:prSet/>
      <dgm:spPr>
        <a:solidFill>
          <a:srgbClr val="003366"/>
        </a:solidFill>
      </dgm:spPr>
      <dgm:t>
        <a:bodyPr/>
        <a:lstStyle/>
        <a:p>
          <a:pPr algn="just" rtl="0"/>
          <a:r>
            <a:rPr lang="es-MX" b="1" dirty="0">
              <a:effectLst>
                <a:outerShdw blurRad="38100" dist="38100" dir="2700000" algn="tl">
                  <a:srgbClr val="000000">
                    <a:alpha val="43137"/>
                  </a:srgbClr>
                </a:outerShdw>
              </a:effectLst>
            </a:rPr>
            <a:t>Definición: Es el instrumento en el que las autoridades investigadoras describen los hechos relacionados con alguna de las faltas señaladas en la LGRA, exponiendo de forma documentada con las pruebas y fundamentos, los motivos y presunta responsabilidad del Servidor Público o de un particular en la comisión de Faltas administrativas.</a:t>
          </a:r>
        </a:p>
      </dgm:t>
    </dgm:pt>
    <dgm:pt modelId="{1F306FD6-3E93-43FE-890D-B9A2FDA82586}" type="parTrans" cxnId="{A6CF09A1-E866-47AB-82B4-4D7884D4D7EA}">
      <dgm:prSet/>
      <dgm:spPr/>
      <dgm:t>
        <a:bodyPr/>
        <a:lstStyle/>
        <a:p>
          <a:endParaRPr lang="es-ES"/>
        </a:p>
      </dgm:t>
    </dgm:pt>
    <dgm:pt modelId="{88A82009-3227-462D-9179-74D4094D68D9}" type="sibTrans" cxnId="{A6CF09A1-E866-47AB-82B4-4D7884D4D7EA}">
      <dgm:prSet/>
      <dgm:spPr/>
      <dgm:t>
        <a:bodyPr/>
        <a:lstStyle/>
        <a:p>
          <a:endParaRPr lang="es-ES"/>
        </a:p>
      </dgm:t>
    </dgm:pt>
    <dgm:pt modelId="{0801A87B-DDA5-40E1-836E-6E8EB9326C07}">
      <dgm:prSet/>
      <dgm:spPr>
        <a:solidFill>
          <a:srgbClr val="003366"/>
        </a:solidFill>
      </dgm:spPr>
      <dgm:t>
        <a:bodyPr/>
        <a:lstStyle/>
        <a:p>
          <a:pPr algn="just" rtl="0"/>
          <a:r>
            <a:rPr lang="es-ES" b="1" dirty="0">
              <a:effectLst>
                <a:outerShdw blurRad="38100" dist="38100" dir="2700000" algn="tl">
                  <a:srgbClr val="000000">
                    <a:alpha val="43137"/>
                  </a:srgbClr>
                </a:outerShdw>
              </a:effectLst>
            </a:rPr>
            <a:t>Las autoridades  investigadoras deberán presentar el IPRA, ante las autoridades substanciadoras para que den inicio al </a:t>
          </a:r>
          <a:r>
            <a:rPr lang="es-ES" b="1" u="sng" dirty="0">
              <a:effectLst>
                <a:outerShdw blurRad="38100" dist="38100" dir="2700000" algn="tl">
                  <a:srgbClr val="000000">
                    <a:alpha val="43137"/>
                  </a:srgbClr>
                </a:outerShdw>
              </a:effectLst>
            </a:rPr>
            <a:t>procedimiento de responsabilidades administrativas (PRA) correspondiente.</a:t>
          </a:r>
          <a:endParaRPr lang="es-MX" b="1" u="sng" dirty="0">
            <a:effectLst>
              <a:outerShdw blurRad="38100" dist="38100" dir="2700000" algn="tl">
                <a:srgbClr val="000000">
                  <a:alpha val="43137"/>
                </a:srgbClr>
              </a:outerShdw>
            </a:effectLst>
          </a:endParaRPr>
        </a:p>
      </dgm:t>
    </dgm:pt>
    <dgm:pt modelId="{3C4735B5-6563-4EB8-AFD3-CF50AEBA9EE4}" type="parTrans" cxnId="{F3845F27-F770-4277-8226-C0869D7CDBB7}">
      <dgm:prSet/>
      <dgm:spPr/>
      <dgm:t>
        <a:bodyPr/>
        <a:lstStyle/>
        <a:p>
          <a:endParaRPr lang="es-ES"/>
        </a:p>
      </dgm:t>
    </dgm:pt>
    <dgm:pt modelId="{E31EB346-3C86-4C73-ACD2-DE75D9F00BE6}" type="sibTrans" cxnId="{F3845F27-F770-4277-8226-C0869D7CDBB7}">
      <dgm:prSet/>
      <dgm:spPr/>
      <dgm:t>
        <a:bodyPr/>
        <a:lstStyle/>
        <a:p>
          <a:endParaRPr lang="es-ES"/>
        </a:p>
      </dgm:t>
    </dgm:pt>
    <dgm:pt modelId="{4A76738B-CE23-4AF2-9319-5D0C4A255F2F}" type="pres">
      <dgm:prSet presAssocID="{4C104E59-5E52-45A9-9C61-03F2D29F88D7}" presName="linear" presStyleCnt="0">
        <dgm:presLayoutVars>
          <dgm:animLvl val="lvl"/>
          <dgm:resizeHandles val="exact"/>
        </dgm:presLayoutVars>
      </dgm:prSet>
      <dgm:spPr/>
      <dgm:t>
        <a:bodyPr/>
        <a:lstStyle/>
        <a:p>
          <a:endParaRPr lang="es-ES"/>
        </a:p>
      </dgm:t>
    </dgm:pt>
    <dgm:pt modelId="{FA19B1C5-DE0C-40BA-97CE-A63CDD68B347}" type="pres">
      <dgm:prSet presAssocID="{B698BC28-B592-48A9-9F44-C88B82A2A0F2}" presName="parentText" presStyleLbl="node1" presStyleIdx="0" presStyleCnt="2" custLinFactNeighborX="-20094" custLinFactNeighborY="-76025">
        <dgm:presLayoutVars>
          <dgm:chMax val="0"/>
          <dgm:bulletEnabled val="1"/>
        </dgm:presLayoutVars>
      </dgm:prSet>
      <dgm:spPr/>
      <dgm:t>
        <a:bodyPr/>
        <a:lstStyle/>
        <a:p>
          <a:endParaRPr lang="es-ES"/>
        </a:p>
      </dgm:t>
    </dgm:pt>
    <dgm:pt modelId="{7DDBB1DC-7CAC-43F0-8ED2-D84FF8C05B79}" type="pres">
      <dgm:prSet presAssocID="{88A82009-3227-462D-9179-74D4094D68D9}" presName="spacer" presStyleCnt="0"/>
      <dgm:spPr/>
    </dgm:pt>
    <dgm:pt modelId="{FF1FF540-F77E-4F35-8A8E-B16193D8C3A2}" type="pres">
      <dgm:prSet presAssocID="{0801A87B-DDA5-40E1-836E-6E8EB9326C07}" presName="parentText" presStyleLbl="node1" presStyleIdx="1" presStyleCnt="2" custLinFactY="8801" custLinFactNeighborX="3996" custLinFactNeighborY="100000">
        <dgm:presLayoutVars>
          <dgm:chMax val="0"/>
          <dgm:bulletEnabled val="1"/>
        </dgm:presLayoutVars>
      </dgm:prSet>
      <dgm:spPr/>
      <dgm:t>
        <a:bodyPr/>
        <a:lstStyle/>
        <a:p>
          <a:endParaRPr lang="es-ES"/>
        </a:p>
      </dgm:t>
    </dgm:pt>
  </dgm:ptLst>
  <dgm:cxnLst>
    <dgm:cxn modelId="{A6CF09A1-E866-47AB-82B4-4D7884D4D7EA}" srcId="{4C104E59-5E52-45A9-9C61-03F2D29F88D7}" destId="{B698BC28-B592-48A9-9F44-C88B82A2A0F2}" srcOrd="0" destOrd="0" parTransId="{1F306FD6-3E93-43FE-890D-B9A2FDA82586}" sibTransId="{88A82009-3227-462D-9179-74D4094D68D9}"/>
    <dgm:cxn modelId="{F3845F27-F770-4277-8226-C0869D7CDBB7}" srcId="{4C104E59-5E52-45A9-9C61-03F2D29F88D7}" destId="{0801A87B-DDA5-40E1-836E-6E8EB9326C07}" srcOrd="1" destOrd="0" parTransId="{3C4735B5-6563-4EB8-AFD3-CF50AEBA9EE4}" sibTransId="{E31EB346-3C86-4C73-ACD2-DE75D9F00BE6}"/>
    <dgm:cxn modelId="{AFC1E4CA-D748-4538-A909-9C31C9F71B9D}" type="presOf" srcId="{B698BC28-B592-48A9-9F44-C88B82A2A0F2}" destId="{FA19B1C5-DE0C-40BA-97CE-A63CDD68B347}" srcOrd="0" destOrd="0" presId="urn:microsoft.com/office/officeart/2005/8/layout/vList2"/>
    <dgm:cxn modelId="{D8C266D2-8F41-482A-970C-689304749942}" type="presOf" srcId="{4C104E59-5E52-45A9-9C61-03F2D29F88D7}" destId="{4A76738B-CE23-4AF2-9319-5D0C4A255F2F}" srcOrd="0" destOrd="0" presId="urn:microsoft.com/office/officeart/2005/8/layout/vList2"/>
    <dgm:cxn modelId="{8F701CC0-DE95-455F-8B61-A6B21DA1DE58}" type="presOf" srcId="{0801A87B-DDA5-40E1-836E-6E8EB9326C07}" destId="{FF1FF540-F77E-4F35-8A8E-B16193D8C3A2}" srcOrd="0" destOrd="0" presId="urn:microsoft.com/office/officeart/2005/8/layout/vList2"/>
    <dgm:cxn modelId="{240C1907-C441-4CF8-B8DC-27B0A8A7E5A5}" type="presParOf" srcId="{4A76738B-CE23-4AF2-9319-5D0C4A255F2F}" destId="{FA19B1C5-DE0C-40BA-97CE-A63CDD68B347}" srcOrd="0" destOrd="0" presId="urn:microsoft.com/office/officeart/2005/8/layout/vList2"/>
    <dgm:cxn modelId="{FA73AFDA-660C-457D-945D-95DFE926A947}" type="presParOf" srcId="{4A76738B-CE23-4AF2-9319-5D0C4A255F2F}" destId="{7DDBB1DC-7CAC-43F0-8ED2-D84FF8C05B79}" srcOrd="1" destOrd="0" presId="urn:microsoft.com/office/officeart/2005/8/layout/vList2"/>
    <dgm:cxn modelId="{0E342F8E-A0B1-4CCE-8A1F-166C544D8FFA}" type="presParOf" srcId="{4A76738B-CE23-4AF2-9319-5D0C4A255F2F}" destId="{FF1FF540-F77E-4F35-8A8E-B16193D8C3A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818BBA-1406-4B39-9E47-8AC16D97812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1119B28C-C0DB-4824-9E48-2BAF038FE344}">
      <dgm:prSet/>
      <dgm:spPr/>
      <dgm:t>
        <a:bodyPr/>
        <a:lstStyle/>
        <a:p>
          <a:pPr algn="just" rtl="0"/>
          <a:r>
            <a:rPr lang="es-MX" dirty="0"/>
            <a:t>El servidor público señalado como presunto responsable de la falta administrativa grave o no grave. </a:t>
          </a:r>
        </a:p>
      </dgm:t>
    </dgm:pt>
    <dgm:pt modelId="{F8DE4C66-70A8-444E-A0B4-EFE8EAD12E4D}" type="parTrans" cxnId="{270AF858-91CB-4FDB-BB5A-0EFA2C9E7411}">
      <dgm:prSet/>
      <dgm:spPr/>
      <dgm:t>
        <a:bodyPr/>
        <a:lstStyle/>
        <a:p>
          <a:endParaRPr lang="es-ES"/>
        </a:p>
      </dgm:t>
    </dgm:pt>
    <dgm:pt modelId="{AFA7CFA9-CF11-4D27-A817-1C2D4EBB9EB2}" type="sibTrans" cxnId="{270AF858-91CB-4FDB-BB5A-0EFA2C9E7411}">
      <dgm:prSet/>
      <dgm:spPr/>
      <dgm:t>
        <a:bodyPr/>
        <a:lstStyle/>
        <a:p>
          <a:endParaRPr lang="es-ES"/>
        </a:p>
      </dgm:t>
    </dgm:pt>
    <dgm:pt modelId="{C9D5C7F2-9D66-4693-9C10-47E9282E4BF6}">
      <dgm:prSet/>
      <dgm:spPr/>
      <dgm:t>
        <a:bodyPr/>
        <a:lstStyle/>
        <a:p>
          <a:pPr algn="just" rtl="0"/>
          <a:r>
            <a:rPr lang="es-MX" dirty="0"/>
            <a:t>El particular sea persona física o moral, señalado como presunto responsable en la comisión de faltas de particulares.  </a:t>
          </a:r>
        </a:p>
      </dgm:t>
    </dgm:pt>
    <dgm:pt modelId="{2596EF34-7537-40FB-8F20-F2B2CD793AB3}" type="parTrans" cxnId="{327C93C8-DFE9-4277-B79B-FC6C1DC36D22}">
      <dgm:prSet/>
      <dgm:spPr/>
      <dgm:t>
        <a:bodyPr/>
        <a:lstStyle/>
        <a:p>
          <a:endParaRPr lang="es-ES"/>
        </a:p>
      </dgm:t>
    </dgm:pt>
    <dgm:pt modelId="{ED627DB2-D13A-418C-9830-ADD26D5734EC}" type="sibTrans" cxnId="{327C93C8-DFE9-4277-B79B-FC6C1DC36D22}">
      <dgm:prSet/>
      <dgm:spPr/>
      <dgm:t>
        <a:bodyPr/>
        <a:lstStyle/>
        <a:p>
          <a:endParaRPr lang="es-ES"/>
        </a:p>
      </dgm:t>
    </dgm:pt>
    <dgm:pt modelId="{6AB4A708-E5F9-452F-8BA7-8901F2C8B07C}">
      <dgm:prSet/>
      <dgm:spPr/>
      <dgm:t>
        <a:bodyPr/>
        <a:lstStyle/>
        <a:p>
          <a:pPr algn="just" rtl="0"/>
          <a:r>
            <a:rPr lang="es-MX" dirty="0"/>
            <a:t>Los Terceros a quienes pueda afectar la resolución que se dicte dentro del procedimiento, incluido el denunciante.</a:t>
          </a:r>
        </a:p>
      </dgm:t>
    </dgm:pt>
    <dgm:pt modelId="{15C7F4CB-1B0C-4FC8-B5C7-3B3C795B8D90}" type="parTrans" cxnId="{893E57AA-73A0-4B11-9F35-97C11EF42563}">
      <dgm:prSet/>
      <dgm:spPr/>
      <dgm:t>
        <a:bodyPr/>
        <a:lstStyle/>
        <a:p>
          <a:endParaRPr lang="es-ES"/>
        </a:p>
      </dgm:t>
    </dgm:pt>
    <dgm:pt modelId="{3924983A-FC22-4A9D-8498-3D999585D147}" type="sibTrans" cxnId="{893E57AA-73A0-4B11-9F35-97C11EF42563}">
      <dgm:prSet/>
      <dgm:spPr/>
      <dgm:t>
        <a:bodyPr/>
        <a:lstStyle/>
        <a:p>
          <a:endParaRPr lang="es-ES"/>
        </a:p>
      </dgm:t>
    </dgm:pt>
    <dgm:pt modelId="{357E2EE0-4F4C-4D1D-A84F-1C40EBE5CBC2}">
      <dgm:prSet/>
      <dgm:spPr/>
      <dgm:t>
        <a:bodyPr/>
        <a:lstStyle/>
        <a:p>
          <a:pPr algn="just" rtl="0"/>
          <a:r>
            <a:rPr lang="es-MX" dirty="0"/>
            <a:t>El área investigadora respectiva.</a:t>
          </a:r>
        </a:p>
      </dgm:t>
    </dgm:pt>
    <dgm:pt modelId="{1F26DBE5-DFF7-4391-A640-3BE9D2846540}" type="parTrans" cxnId="{CC02D040-07FD-4ABE-B0E1-78D9996EC744}">
      <dgm:prSet/>
      <dgm:spPr/>
      <dgm:t>
        <a:bodyPr/>
        <a:lstStyle/>
        <a:p>
          <a:endParaRPr lang="es-ES"/>
        </a:p>
      </dgm:t>
    </dgm:pt>
    <dgm:pt modelId="{4541872C-54EC-4277-9990-4F2018FE6470}" type="sibTrans" cxnId="{CC02D040-07FD-4ABE-B0E1-78D9996EC744}">
      <dgm:prSet/>
      <dgm:spPr/>
      <dgm:t>
        <a:bodyPr/>
        <a:lstStyle/>
        <a:p>
          <a:endParaRPr lang="es-ES"/>
        </a:p>
      </dgm:t>
    </dgm:pt>
    <dgm:pt modelId="{B075E5E0-E634-4A4C-9617-E9BDC68ABAC3}" type="pres">
      <dgm:prSet presAssocID="{DB818BBA-1406-4B39-9E47-8AC16D978129}" presName="linear" presStyleCnt="0">
        <dgm:presLayoutVars>
          <dgm:dir/>
          <dgm:resizeHandles val="exact"/>
        </dgm:presLayoutVars>
      </dgm:prSet>
      <dgm:spPr/>
      <dgm:t>
        <a:bodyPr/>
        <a:lstStyle/>
        <a:p>
          <a:endParaRPr lang="es-ES"/>
        </a:p>
      </dgm:t>
    </dgm:pt>
    <dgm:pt modelId="{4B590AA3-E238-46C5-93D6-FCB26A0E5298}" type="pres">
      <dgm:prSet presAssocID="{1119B28C-C0DB-4824-9E48-2BAF038FE344}" presName="comp" presStyleCnt="0"/>
      <dgm:spPr/>
    </dgm:pt>
    <dgm:pt modelId="{38DCE5CA-23BF-4FEB-B76F-2CCDBBE1F8BD}" type="pres">
      <dgm:prSet presAssocID="{1119B28C-C0DB-4824-9E48-2BAF038FE344}" presName="box" presStyleLbl="node1" presStyleIdx="0" presStyleCnt="4"/>
      <dgm:spPr/>
      <dgm:t>
        <a:bodyPr/>
        <a:lstStyle/>
        <a:p>
          <a:endParaRPr lang="es-ES"/>
        </a:p>
      </dgm:t>
    </dgm:pt>
    <dgm:pt modelId="{B8A02D85-D913-41B0-8DA1-58BE596D3A58}" type="pres">
      <dgm:prSet presAssocID="{1119B28C-C0DB-4824-9E48-2BAF038FE344}"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6BD66A5D-7DA1-4467-BD03-81F5FCEFFA74}" type="pres">
      <dgm:prSet presAssocID="{1119B28C-C0DB-4824-9E48-2BAF038FE344}" presName="text" presStyleLbl="node1" presStyleIdx="0" presStyleCnt="4">
        <dgm:presLayoutVars>
          <dgm:bulletEnabled val="1"/>
        </dgm:presLayoutVars>
      </dgm:prSet>
      <dgm:spPr/>
      <dgm:t>
        <a:bodyPr/>
        <a:lstStyle/>
        <a:p>
          <a:endParaRPr lang="es-ES"/>
        </a:p>
      </dgm:t>
    </dgm:pt>
    <dgm:pt modelId="{0A31A32E-DDE0-4A9C-9E7B-2CC5DC5BA5E6}" type="pres">
      <dgm:prSet presAssocID="{AFA7CFA9-CF11-4D27-A817-1C2D4EBB9EB2}" presName="spacer" presStyleCnt="0"/>
      <dgm:spPr/>
    </dgm:pt>
    <dgm:pt modelId="{0771D502-4ABE-4E14-804C-39A78A8D3565}" type="pres">
      <dgm:prSet presAssocID="{C9D5C7F2-9D66-4693-9C10-47E9282E4BF6}" presName="comp" presStyleCnt="0"/>
      <dgm:spPr/>
    </dgm:pt>
    <dgm:pt modelId="{599724F5-A9B5-4FCE-B78C-5FAD6A918E24}" type="pres">
      <dgm:prSet presAssocID="{C9D5C7F2-9D66-4693-9C10-47E9282E4BF6}" presName="box" presStyleLbl="node1" presStyleIdx="1" presStyleCnt="4"/>
      <dgm:spPr/>
      <dgm:t>
        <a:bodyPr/>
        <a:lstStyle/>
        <a:p>
          <a:endParaRPr lang="es-ES"/>
        </a:p>
      </dgm:t>
    </dgm:pt>
    <dgm:pt modelId="{E5FF245D-2D95-4CBF-99C4-E7308267ECD8}" type="pres">
      <dgm:prSet presAssocID="{C9D5C7F2-9D66-4693-9C10-47E9282E4BF6}"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54000" r="-54000"/>
          </a:stretch>
        </a:blipFill>
      </dgm:spPr>
    </dgm:pt>
    <dgm:pt modelId="{971ECBE4-EF0F-44AE-B307-847A2B6388C7}" type="pres">
      <dgm:prSet presAssocID="{C9D5C7F2-9D66-4693-9C10-47E9282E4BF6}" presName="text" presStyleLbl="node1" presStyleIdx="1" presStyleCnt="4">
        <dgm:presLayoutVars>
          <dgm:bulletEnabled val="1"/>
        </dgm:presLayoutVars>
      </dgm:prSet>
      <dgm:spPr/>
      <dgm:t>
        <a:bodyPr/>
        <a:lstStyle/>
        <a:p>
          <a:endParaRPr lang="es-ES"/>
        </a:p>
      </dgm:t>
    </dgm:pt>
    <dgm:pt modelId="{52878510-7236-43F3-87CF-0174C6F51155}" type="pres">
      <dgm:prSet presAssocID="{ED627DB2-D13A-418C-9830-ADD26D5734EC}" presName="spacer" presStyleCnt="0"/>
      <dgm:spPr/>
    </dgm:pt>
    <dgm:pt modelId="{6FE2B532-D26B-44D6-BB56-0187E5EFBF9E}" type="pres">
      <dgm:prSet presAssocID="{6AB4A708-E5F9-452F-8BA7-8901F2C8B07C}" presName="comp" presStyleCnt="0"/>
      <dgm:spPr/>
    </dgm:pt>
    <dgm:pt modelId="{430E7A54-A5DC-4673-8238-1AB05316CA5B}" type="pres">
      <dgm:prSet presAssocID="{6AB4A708-E5F9-452F-8BA7-8901F2C8B07C}" presName="box" presStyleLbl="node1" presStyleIdx="2" presStyleCnt="4"/>
      <dgm:spPr/>
      <dgm:t>
        <a:bodyPr/>
        <a:lstStyle/>
        <a:p>
          <a:endParaRPr lang="es-ES"/>
        </a:p>
      </dgm:t>
    </dgm:pt>
    <dgm:pt modelId="{991D2A85-B4F2-4C5B-A328-0DB8CB979084}" type="pres">
      <dgm:prSet presAssocID="{6AB4A708-E5F9-452F-8BA7-8901F2C8B07C}"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dgm:spPr>
    </dgm:pt>
    <dgm:pt modelId="{AE93DFFC-8389-4448-9E5C-E71BA0FA882E}" type="pres">
      <dgm:prSet presAssocID="{6AB4A708-E5F9-452F-8BA7-8901F2C8B07C}" presName="text" presStyleLbl="node1" presStyleIdx="2" presStyleCnt="4">
        <dgm:presLayoutVars>
          <dgm:bulletEnabled val="1"/>
        </dgm:presLayoutVars>
      </dgm:prSet>
      <dgm:spPr/>
      <dgm:t>
        <a:bodyPr/>
        <a:lstStyle/>
        <a:p>
          <a:endParaRPr lang="es-ES"/>
        </a:p>
      </dgm:t>
    </dgm:pt>
    <dgm:pt modelId="{93CAC48A-17C4-42CF-B29F-93A06DEDFA90}" type="pres">
      <dgm:prSet presAssocID="{3924983A-FC22-4A9D-8498-3D999585D147}" presName="spacer" presStyleCnt="0"/>
      <dgm:spPr/>
    </dgm:pt>
    <dgm:pt modelId="{1A7677D4-A2BD-4574-9B67-C1D5173EF544}" type="pres">
      <dgm:prSet presAssocID="{357E2EE0-4F4C-4D1D-A84F-1C40EBE5CBC2}" presName="comp" presStyleCnt="0"/>
      <dgm:spPr/>
    </dgm:pt>
    <dgm:pt modelId="{EC00B6B3-ADEE-4702-9739-196AB6A9E786}" type="pres">
      <dgm:prSet presAssocID="{357E2EE0-4F4C-4D1D-A84F-1C40EBE5CBC2}" presName="box" presStyleLbl="node1" presStyleIdx="3" presStyleCnt="4" custLinFactNeighborY="4584"/>
      <dgm:spPr/>
      <dgm:t>
        <a:bodyPr/>
        <a:lstStyle/>
        <a:p>
          <a:endParaRPr lang="es-ES"/>
        </a:p>
      </dgm:t>
    </dgm:pt>
    <dgm:pt modelId="{7BD4B8C6-7688-47FF-8C60-406805611E9A}" type="pres">
      <dgm:prSet presAssocID="{357E2EE0-4F4C-4D1D-A84F-1C40EBE5CBC2}" presName="img" presStyleLbl="fgImgPlace1" presStyleIdx="3" presStyleCnt="4" custScaleX="97040" custScaleY="95659"/>
      <dgm:spPr>
        <a:blipFill rotWithShape="1">
          <a:blip xmlns:r="http://schemas.openxmlformats.org/officeDocument/2006/relationships" r:embed="rId4"/>
          <a:stretch>
            <a:fillRect/>
          </a:stretch>
        </a:blipFill>
      </dgm:spPr>
    </dgm:pt>
    <dgm:pt modelId="{84219285-7979-4BBE-85EE-9623FCE9044B}" type="pres">
      <dgm:prSet presAssocID="{357E2EE0-4F4C-4D1D-A84F-1C40EBE5CBC2}" presName="text" presStyleLbl="node1" presStyleIdx="3" presStyleCnt="4">
        <dgm:presLayoutVars>
          <dgm:bulletEnabled val="1"/>
        </dgm:presLayoutVars>
      </dgm:prSet>
      <dgm:spPr/>
      <dgm:t>
        <a:bodyPr/>
        <a:lstStyle/>
        <a:p>
          <a:endParaRPr lang="es-ES"/>
        </a:p>
      </dgm:t>
    </dgm:pt>
  </dgm:ptLst>
  <dgm:cxnLst>
    <dgm:cxn modelId="{3A1165D3-4947-42D5-960D-445196308688}" type="presOf" srcId="{C9D5C7F2-9D66-4693-9C10-47E9282E4BF6}" destId="{971ECBE4-EF0F-44AE-B307-847A2B6388C7}" srcOrd="1" destOrd="0" presId="urn:microsoft.com/office/officeart/2005/8/layout/vList4"/>
    <dgm:cxn modelId="{2E3A2757-222E-4237-B88D-E58D5C4AE590}" type="presOf" srcId="{357E2EE0-4F4C-4D1D-A84F-1C40EBE5CBC2}" destId="{EC00B6B3-ADEE-4702-9739-196AB6A9E786}" srcOrd="0" destOrd="0" presId="urn:microsoft.com/office/officeart/2005/8/layout/vList4"/>
    <dgm:cxn modelId="{327C93C8-DFE9-4277-B79B-FC6C1DC36D22}" srcId="{DB818BBA-1406-4B39-9E47-8AC16D978129}" destId="{C9D5C7F2-9D66-4693-9C10-47E9282E4BF6}" srcOrd="1" destOrd="0" parTransId="{2596EF34-7537-40FB-8F20-F2B2CD793AB3}" sibTransId="{ED627DB2-D13A-418C-9830-ADD26D5734EC}"/>
    <dgm:cxn modelId="{CC02D040-07FD-4ABE-B0E1-78D9996EC744}" srcId="{DB818BBA-1406-4B39-9E47-8AC16D978129}" destId="{357E2EE0-4F4C-4D1D-A84F-1C40EBE5CBC2}" srcOrd="3" destOrd="0" parTransId="{1F26DBE5-DFF7-4391-A640-3BE9D2846540}" sibTransId="{4541872C-54EC-4277-9990-4F2018FE6470}"/>
    <dgm:cxn modelId="{E5E0EF28-0D87-4159-B8CC-C807DC52AAC1}" type="presOf" srcId="{357E2EE0-4F4C-4D1D-A84F-1C40EBE5CBC2}" destId="{84219285-7979-4BBE-85EE-9623FCE9044B}" srcOrd="1" destOrd="0" presId="urn:microsoft.com/office/officeart/2005/8/layout/vList4"/>
    <dgm:cxn modelId="{C261AC60-0101-4894-8AF0-F2613A73FA27}" type="presOf" srcId="{C9D5C7F2-9D66-4693-9C10-47E9282E4BF6}" destId="{599724F5-A9B5-4FCE-B78C-5FAD6A918E24}" srcOrd="0" destOrd="0" presId="urn:microsoft.com/office/officeart/2005/8/layout/vList4"/>
    <dgm:cxn modelId="{5ADFB8F7-AEF3-4B56-9369-A538D076543E}" type="presOf" srcId="{6AB4A708-E5F9-452F-8BA7-8901F2C8B07C}" destId="{AE93DFFC-8389-4448-9E5C-E71BA0FA882E}" srcOrd="1" destOrd="0" presId="urn:microsoft.com/office/officeart/2005/8/layout/vList4"/>
    <dgm:cxn modelId="{270AF858-91CB-4FDB-BB5A-0EFA2C9E7411}" srcId="{DB818BBA-1406-4B39-9E47-8AC16D978129}" destId="{1119B28C-C0DB-4824-9E48-2BAF038FE344}" srcOrd="0" destOrd="0" parTransId="{F8DE4C66-70A8-444E-A0B4-EFE8EAD12E4D}" sibTransId="{AFA7CFA9-CF11-4D27-A817-1C2D4EBB9EB2}"/>
    <dgm:cxn modelId="{893E57AA-73A0-4B11-9F35-97C11EF42563}" srcId="{DB818BBA-1406-4B39-9E47-8AC16D978129}" destId="{6AB4A708-E5F9-452F-8BA7-8901F2C8B07C}" srcOrd="2" destOrd="0" parTransId="{15C7F4CB-1B0C-4FC8-B5C7-3B3C795B8D90}" sibTransId="{3924983A-FC22-4A9D-8498-3D999585D147}"/>
    <dgm:cxn modelId="{468D8FA1-C415-40FE-91CA-6D22DB3CB5E1}" type="presOf" srcId="{6AB4A708-E5F9-452F-8BA7-8901F2C8B07C}" destId="{430E7A54-A5DC-4673-8238-1AB05316CA5B}" srcOrd="0" destOrd="0" presId="urn:microsoft.com/office/officeart/2005/8/layout/vList4"/>
    <dgm:cxn modelId="{CD42130A-DE17-4952-B26E-F5F566E8C740}" type="presOf" srcId="{1119B28C-C0DB-4824-9E48-2BAF038FE344}" destId="{6BD66A5D-7DA1-4467-BD03-81F5FCEFFA74}" srcOrd="1" destOrd="0" presId="urn:microsoft.com/office/officeart/2005/8/layout/vList4"/>
    <dgm:cxn modelId="{EB4ABBAC-D64F-4DCD-BC4A-0E8387287A5C}" type="presOf" srcId="{1119B28C-C0DB-4824-9E48-2BAF038FE344}" destId="{38DCE5CA-23BF-4FEB-B76F-2CCDBBE1F8BD}" srcOrd="0" destOrd="0" presId="urn:microsoft.com/office/officeart/2005/8/layout/vList4"/>
    <dgm:cxn modelId="{6E8126A5-CFAA-4436-8533-1E80C342D92F}" type="presOf" srcId="{DB818BBA-1406-4B39-9E47-8AC16D978129}" destId="{B075E5E0-E634-4A4C-9617-E9BDC68ABAC3}" srcOrd="0" destOrd="0" presId="urn:microsoft.com/office/officeart/2005/8/layout/vList4"/>
    <dgm:cxn modelId="{45AC9A54-086B-4F01-9163-FE15140C2A6C}" type="presParOf" srcId="{B075E5E0-E634-4A4C-9617-E9BDC68ABAC3}" destId="{4B590AA3-E238-46C5-93D6-FCB26A0E5298}" srcOrd="0" destOrd="0" presId="urn:microsoft.com/office/officeart/2005/8/layout/vList4"/>
    <dgm:cxn modelId="{64B14EAD-962D-49ED-B818-3CD234C3F5D2}" type="presParOf" srcId="{4B590AA3-E238-46C5-93D6-FCB26A0E5298}" destId="{38DCE5CA-23BF-4FEB-B76F-2CCDBBE1F8BD}" srcOrd="0" destOrd="0" presId="urn:microsoft.com/office/officeart/2005/8/layout/vList4"/>
    <dgm:cxn modelId="{A2DF770A-A449-430E-BD5F-2F37B7A7BFD7}" type="presParOf" srcId="{4B590AA3-E238-46C5-93D6-FCB26A0E5298}" destId="{B8A02D85-D913-41B0-8DA1-58BE596D3A58}" srcOrd="1" destOrd="0" presId="urn:microsoft.com/office/officeart/2005/8/layout/vList4"/>
    <dgm:cxn modelId="{1A82BF75-98BC-4B9C-8E58-F4676B039068}" type="presParOf" srcId="{4B590AA3-E238-46C5-93D6-FCB26A0E5298}" destId="{6BD66A5D-7DA1-4467-BD03-81F5FCEFFA74}" srcOrd="2" destOrd="0" presId="urn:microsoft.com/office/officeart/2005/8/layout/vList4"/>
    <dgm:cxn modelId="{98D23130-F5E0-46EB-88DF-7BE1C935E0C5}" type="presParOf" srcId="{B075E5E0-E634-4A4C-9617-E9BDC68ABAC3}" destId="{0A31A32E-DDE0-4A9C-9E7B-2CC5DC5BA5E6}" srcOrd="1" destOrd="0" presId="urn:microsoft.com/office/officeart/2005/8/layout/vList4"/>
    <dgm:cxn modelId="{4523C70D-87DB-4A3B-BE17-4F7F4CDC50E4}" type="presParOf" srcId="{B075E5E0-E634-4A4C-9617-E9BDC68ABAC3}" destId="{0771D502-4ABE-4E14-804C-39A78A8D3565}" srcOrd="2" destOrd="0" presId="urn:microsoft.com/office/officeart/2005/8/layout/vList4"/>
    <dgm:cxn modelId="{4030714D-F171-45FA-AAD9-8124611EE760}" type="presParOf" srcId="{0771D502-4ABE-4E14-804C-39A78A8D3565}" destId="{599724F5-A9B5-4FCE-B78C-5FAD6A918E24}" srcOrd="0" destOrd="0" presId="urn:microsoft.com/office/officeart/2005/8/layout/vList4"/>
    <dgm:cxn modelId="{430AA918-ADF6-4F59-B739-C2B1588BC9DB}" type="presParOf" srcId="{0771D502-4ABE-4E14-804C-39A78A8D3565}" destId="{E5FF245D-2D95-4CBF-99C4-E7308267ECD8}" srcOrd="1" destOrd="0" presId="urn:microsoft.com/office/officeart/2005/8/layout/vList4"/>
    <dgm:cxn modelId="{2043D7D8-26FD-441E-AE6D-09B35D8ACBFE}" type="presParOf" srcId="{0771D502-4ABE-4E14-804C-39A78A8D3565}" destId="{971ECBE4-EF0F-44AE-B307-847A2B6388C7}" srcOrd="2" destOrd="0" presId="urn:microsoft.com/office/officeart/2005/8/layout/vList4"/>
    <dgm:cxn modelId="{0ACF01C0-88B0-4700-BEC6-49A915660CCE}" type="presParOf" srcId="{B075E5E0-E634-4A4C-9617-E9BDC68ABAC3}" destId="{52878510-7236-43F3-87CF-0174C6F51155}" srcOrd="3" destOrd="0" presId="urn:microsoft.com/office/officeart/2005/8/layout/vList4"/>
    <dgm:cxn modelId="{04B10715-7C93-408A-BDD5-05ABB924381D}" type="presParOf" srcId="{B075E5E0-E634-4A4C-9617-E9BDC68ABAC3}" destId="{6FE2B532-D26B-44D6-BB56-0187E5EFBF9E}" srcOrd="4" destOrd="0" presId="urn:microsoft.com/office/officeart/2005/8/layout/vList4"/>
    <dgm:cxn modelId="{4745EC10-0B40-4335-856F-22636A3C0CEC}" type="presParOf" srcId="{6FE2B532-D26B-44D6-BB56-0187E5EFBF9E}" destId="{430E7A54-A5DC-4673-8238-1AB05316CA5B}" srcOrd="0" destOrd="0" presId="urn:microsoft.com/office/officeart/2005/8/layout/vList4"/>
    <dgm:cxn modelId="{CD988038-19B5-4F38-9E0B-F0585130C142}" type="presParOf" srcId="{6FE2B532-D26B-44D6-BB56-0187E5EFBF9E}" destId="{991D2A85-B4F2-4C5B-A328-0DB8CB979084}" srcOrd="1" destOrd="0" presId="urn:microsoft.com/office/officeart/2005/8/layout/vList4"/>
    <dgm:cxn modelId="{C5A53BFC-79F3-49CB-8886-DC5152A226D5}" type="presParOf" srcId="{6FE2B532-D26B-44D6-BB56-0187E5EFBF9E}" destId="{AE93DFFC-8389-4448-9E5C-E71BA0FA882E}" srcOrd="2" destOrd="0" presId="urn:microsoft.com/office/officeart/2005/8/layout/vList4"/>
    <dgm:cxn modelId="{77C5085B-D63E-4817-99A6-7E593CEE716E}" type="presParOf" srcId="{B075E5E0-E634-4A4C-9617-E9BDC68ABAC3}" destId="{93CAC48A-17C4-42CF-B29F-93A06DEDFA90}" srcOrd="5" destOrd="0" presId="urn:microsoft.com/office/officeart/2005/8/layout/vList4"/>
    <dgm:cxn modelId="{1475A4E7-6741-4EAD-8833-96AA8CBF8E35}" type="presParOf" srcId="{B075E5E0-E634-4A4C-9617-E9BDC68ABAC3}" destId="{1A7677D4-A2BD-4574-9B67-C1D5173EF544}" srcOrd="6" destOrd="0" presId="urn:microsoft.com/office/officeart/2005/8/layout/vList4"/>
    <dgm:cxn modelId="{9B07009F-5EB8-4661-A3C3-9FCD7B49CDAB}" type="presParOf" srcId="{1A7677D4-A2BD-4574-9B67-C1D5173EF544}" destId="{EC00B6B3-ADEE-4702-9739-196AB6A9E786}" srcOrd="0" destOrd="0" presId="urn:microsoft.com/office/officeart/2005/8/layout/vList4"/>
    <dgm:cxn modelId="{822E663A-C29E-41E0-A368-3726EA9C17D9}" type="presParOf" srcId="{1A7677D4-A2BD-4574-9B67-C1D5173EF544}" destId="{7BD4B8C6-7688-47FF-8C60-406805611E9A}" srcOrd="1" destOrd="0" presId="urn:microsoft.com/office/officeart/2005/8/layout/vList4"/>
    <dgm:cxn modelId="{5E3D255C-51C3-4190-A7E9-97F40021993B}" type="presParOf" srcId="{1A7677D4-A2BD-4574-9B67-C1D5173EF544}" destId="{84219285-7979-4BBE-85EE-9623FCE9044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F4B694-D756-4018-8033-E5C5E5592DCC}" type="doc">
      <dgm:prSet loTypeId="urn:microsoft.com/office/officeart/2005/8/layout/process1" loCatId="process" qsTypeId="urn:microsoft.com/office/officeart/2005/8/quickstyle/simple5" qsCatId="simple" csTypeId="urn:microsoft.com/office/officeart/2005/8/colors/accent1_3" csCatId="accent1" phldr="1"/>
      <dgm:spPr/>
    </dgm:pt>
    <dgm:pt modelId="{C60FABA8-0225-40B9-8D0B-84A8680DDE8C}">
      <dgm:prSet phldrT="[Texto]" custT="1"/>
      <dgm:spPr/>
      <dgm:t>
        <a:bodyPr/>
        <a:lstStyle/>
        <a:p>
          <a:r>
            <a:rPr lang="es-MX" sz="2800" dirty="0"/>
            <a:t>IPRA</a:t>
          </a:r>
        </a:p>
      </dgm:t>
    </dgm:pt>
    <dgm:pt modelId="{7CB185D8-6AE7-4184-A29B-24CBE02C4A21}" type="parTrans" cxnId="{E022EAC7-935B-48FB-909A-8724BD4894BC}">
      <dgm:prSet/>
      <dgm:spPr/>
      <dgm:t>
        <a:bodyPr/>
        <a:lstStyle/>
        <a:p>
          <a:endParaRPr lang="es-MX" sz="1400"/>
        </a:p>
      </dgm:t>
    </dgm:pt>
    <dgm:pt modelId="{FF21EB09-991A-4753-978A-4B1FC531D068}" type="sibTrans" cxnId="{E022EAC7-935B-48FB-909A-8724BD4894BC}">
      <dgm:prSet custT="1"/>
      <dgm:spPr/>
      <dgm:t>
        <a:bodyPr/>
        <a:lstStyle/>
        <a:p>
          <a:endParaRPr lang="es-MX" sz="1800"/>
        </a:p>
      </dgm:t>
    </dgm:pt>
    <dgm:pt modelId="{BCA4739B-CAE7-4FCD-9355-9B1362BE738B}">
      <dgm:prSet phldrT="[Texto]" custT="1"/>
      <dgm:spPr/>
      <dgm:t>
        <a:bodyPr/>
        <a:lstStyle/>
        <a:p>
          <a:r>
            <a:rPr lang="es-MX" sz="2800" dirty="0"/>
            <a:t>Admisión</a:t>
          </a:r>
        </a:p>
      </dgm:t>
    </dgm:pt>
    <dgm:pt modelId="{CD070DD6-0349-4B00-9060-0A231799072F}" type="parTrans" cxnId="{0F477DDD-BB75-4469-A73B-EB4CE5445515}">
      <dgm:prSet/>
      <dgm:spPr/>
      <dgm:t>
        <a:bodyPr/>
        <a:lstStyle/>
        <a:p>
          <a:endParaRPr lang="es-MX" sz="1400"/>
        </a:p>
      </dgm:t>
    </dgm:pt>
    <dgm:pt modelId="{550589C9-B755-4A1C-81E3-DE596DE57EAC}" type="sibTrans" cxnId="{0F477DDD-BB75-4469-A73B-EB4CE5445515}">
      <dgm:prSet custT="1"/>
      <dgm:spPr/>
      <dgm:t>
        <a:bodyPr/>
        <a:lstStyle/>
        <a:p>
          <a:endParaRPr lang="es-MX" sz="1800"/>
        </a:p>
      </dgm:t>
    </dgm:pt>
    <dgm:pt modelId="{F7059A34-6242-4B3A-ADE4-045AA10CBCF4}">
      <dgm:prSet phldrT="[Texto]" custT="1"/>
      <dgm:spPr/>
      <dgm:t>
        <a:bodyPr/>
        <a:lstStyle/>
        <a:p>
          <a:r>
            <a:rPr lang="es-MX" sz="2800"/>
            <a:t>Inicio</a:t>
          </a:r>
          <a:endParaRPr lang="es-MX" sz="2800" dirty="0"/>
        </a:p>
      </dgm:t>
    </dgm:pt>
    <dgm:pt modelId="{F37A4FA9-179F-415C-99FA-00B07DC641D4}" type="parTrans" cxnId="{C3A54063-D7F7-4C6A-8ECE-3D57FF94CD28}">
      <dgm:prSet/>
      <dgm:spPr/>
      <dgm:t>
        <a:bodyPr/>
        <a:lstStyle/>
        <a:p>
          <a:endParaRPr lang="es-MX" sz="1400"/>
        </a:p>
      </dgm:t>
    </dgm:pt>
    <dgm:pt modelId="{18F46A21-0A67-4952-9A01-94701EBCE548}" type="sibTrans" cxnId="{C3A54063-D7F7-4C6A-8ECE-3D57FF94CD28}">
      <dgm:prSet/>
      <dgm:spPr/>
      <dgm:t>
        <a:bodyPr/>
        <a:lstStyle/>
        <a:p>
          <a:endParaRPr lang="es-MX" sz="1400"/>
        </a:p>
      </dgm:t>
    </dgm:pt>
    <dgm:pt modelId="{CC87D4BF-8793-4F03-8820-5619549F8BC7}" type="pres">
      <dgm:prSet presAssocID="{48F4B694-D756-4018-8033-E5C5E5592DCC}" presName="Name0" presStyleCnt="0">
        <dgm:presLayoutVars>
          <dgm:dir/>
          <dgm:resizeHandles val="exact"/>
        </dgm:presLayoutVars>
      </dgm:prSet>
      <dgm:spPr/>
    </dgm:pt>
    <dgm:pt modelId="{0A033C39-82A6-4831-83F2-66EFA0C7540D}" type="pres">
      <dgm:prSet presAssocID="{C60FABA8-0225-40B9-8D0B-84A8680DDE8C}" presName="node" presStyleLbl="node1" presStyleIdx="0" presStyleCnt="3">
        <dgm:presLayoutVars>
          <dgm:bulletEnabled val="1"/>
        </dgm:presLayoutVars>
      </dgm:prSet>
      <dgm:spPr/>
      <dgm:t>
        <a:bodyPr/>
        <a:lstStyle/>
        <a:p>
          <a:endParaRPr lang="es-ES"/>
        </a:p>
      </dgm:t>
    </dgm:pt>
    <dgm:pt modelId="{2916E1EB-77E2-4BFF-BA72-E0074024E6E5}" type="pres">
      <dgm:prSet presAssocID="{FF21EB09-991A-4753-978A-4B1FC531D068}" presName="sibTrans" presStyleLbl="sibTrans2D1" presStyleIdx="0" presStyleCnt="2"/>
      <dgm:spPr/>
      <dgm:t>
        <a:bodyPr/>
        <a:lstStyle/>
        <a:p>
          <a:endParaRPr lang="es-ES"/>
        </a:p>
      </dgm:t>
    </dgm:pt>
    <dgm:pt modelId="{5EBE1E94-EF25-4757-8403-B9867199E7F0}" type="pres">
      <dgm:prSet presAssocID="{FF21EB09-991A-4753-978A-4B1FC531D068}" presName="connectorText" presStyleLbl="sibTrans2D1" presStyleIdx="0" presStyleCnt="2"/>
      <dgm:spPr/>
      <dgm:t>
        <a:bodyPr/>
        <a:lstStyle/>
        <a:p>
          <a:endParaRPr lang="es-ES"/>
        </a:p>
      </dgm:t>
    </dgm:pt>
    <dgm:pt modelId="{67823C41-E87F-4447-B123-1FD162BD24ED}" type="pres">
      <dgm:prSet presAssocID="{BCA4739B-CAE7-4FCD-9355-9B1362BE738B}" presName="node" presStyleLbl="node1" presStyleIdx="1" presStyleCnt="3">
        <dgm:presLayoutVars>
          <dgm:bulletEnabled val="1"/>
        </dgm:presLayoutVars>
      </dgm:prSet>
      <dgm:spPr/>
      <dgm:t>
        <a:bodyPr/>
        <a:lstStyle/>
        <a:p>
          <a:endParaRPr lang="es-ES"/>
        </a:p>
      </dgm:t>
    </dgm:pt>
    <dgm:pt modelId="{E71D5860-11C6-4291-967D-B0B5A075DE26}" type="pres">
      <dgm:prSet presAssocID="{550589C9-B755-4A1C-81E3-DE596DE57EAC}" presName="sibTrans" presStyleLbl="sibTrans2D1" presStyleIdx="1" presStyleCnt="2"/>
      <dgm:spPr/>
      <dgm:t>
        <a:bodyPr/>
        <a:lstStyle/>
        <a:p>
          <a:endParaRPr lang="es-ES"/>
        </a:p>
      </dgm:t>
    </dgm:pt>
    <dgm:pt modelId="{21149D93-5762-4D68-B2E6-A715E0587EEC}" type="pres">
      <dgm:prSet presAssocID="{550589C9-B755-4A1C-81E3-DE596DE57EAC}" presName="connectorText" presStyleLbl="sibTrans2D1" presStyleIdx="1" presStyleCnt="2"/>
      <dgm:spPr/>
      <dgm:t>
        <a:bodyPr/>
        <a:lstStyle/>
        <a:p>
          <a:endParaRPr lang="es-ES"/>
        </a:p>
      </dgm:t>
    </dgm:pt>
    <dgm:pt modelId="{21975A27-52B0-4AF3-9AA1-2662E65E5D4B}" type="pres">
      <dgm:prSet presAssocID="{F7059A34-6242-4B3A-ADE4-045AA10CBCF4}" presName="node" presStyleLbl="node1" presStyleIdx="2" presStyleCnt="3" custLinFactY="-24620" custLinFactNeighborX="43122" custLinFactNeighborY="-100000">
        <dgm:presLayoutVars>
          <dgm:bulletEnabled val="1"/>
        </dgm:presLayoutVars>
      </dgm:prSet>
      <dgm:spPr/>
      <dgm:t>
        <a:bodyPr/>
        <a:lstStyle/>
        <a:p>
          <a:endParaRPr lang="es-ES"/>
        </a:p>
      </dgm:t>
    </dgm:pt>
  </dgm:ptLst>
  <dgm:cxnLst>
    <dgm:cxn modelId="{0F477DDD-BB75-4469-A73B-EB4CE5445515}" srcId="{48F4B694-D756-4018-8033-E5C5E5592DCC}" destId="{BCA4739B-CAE7-4FCD-9355-9B1362BE738B}" srcOrd="1" destOrd="0" parTransId="{CD070DD6-0349-4B00-9060-0A231799072F}" sibTransId="{550589C9-B755-4A1C-81E3-DE596DE57EAC}"/>
    <dgm:cxn modelId="{DC8162C9-2073-4018-935D-8E678DDE29A5}" type="presOf" srcId="{F7059A34-6242-4B3A-ADE4-045AA10CBCF4}" destId="{21975A27-52B0-4AF3-9AA1-2662E65E5D4B}" srcOrd="0" destOrd="0" presId="urn:microsoft.com/office/officeart/2005/8/layout/process1"/>
    <dgm:cxn modelId="{E022EAC7-935B-48FB-909A-8724BD4894BC}" srcId="{48F4B694-D756-4018-8033-E5C5E5592DCC}" destId="{C60FABA8-0225-40B9-8D0B-84A8680DDE8C}" srcOrd="0" destOrd="0" parTransId="{7CB185D8-6AE7-4184-A29B-24CBE02C4A21}" sibTransId="{FF21EB09-991A-4753-978A-4B1FC531D068}"/>
    <dgm:cxn modelId="{11A322A6-5E42-4441-BD35-ADAB61907540}" type="presOf" srcId="{C60FABA8-0225-40B9-8D0B-84A8680DDE8C}" destId="{0A033C39-82A6-4831-83F2-66EFA0C7540D}" srcOrd="0" destOrd="0" presId="urn:microsoft.com/office/officeart/2005/8/layout/process1"/>
    <dgm:cxn modelId="{11A8DA01-E246-42D2-9C62-501BE453BBE5}" type="presOf" srcId="{BCA4739B-CAE7-4FCD-9355-9B1362BE738B}" destId="{67823C41-E87F-4447-B123-1FD162BD24ED}" srcOrd="0" destOrd="0" presId="urn:microsoft.com/office/officeart/2005/8/layout/process1"/>
    <dgm:cxn modelId="{DBCD83B1-8693-4446-B84F-695F6C51529F}" type="presOf" srcId="{550589C9-B755-4A1C-81E3-DE596DE57EAC}" destId="{E71D5860-11C6-4291-967D-B0B5A075DE26}" srcOrd="0" destOrd="0" presId="urn:microsoft.com/office/officeart/2005/8/layout/process1"/>
    <dgm:cxn modelId="{C3A54063-D7F7-4C6A-8ECE-3D57FF94CD28}" srcId="{48F4B694-D756-4018-8033-E5C5E5592DCC}" destId="{F7059A34-6242-4B3A-ADE4-045AA10CBCF4}" srcOrd="2" destOrd="0" parTransId="{F37A4FA9-179F-415C-99FA-00B07DC641D4}" sibTransId="{18F46A21-0A67-4952-9A01-94701EBCE548}"/>
    <dgm:cxn modelId="{23F74E9A-06D4-4880-9DC8-F5AD870E1832}" type="presOf" srcId="{FF21EB09-991A-4753-978A-4B1FC531D068}" destId="{5EBE1E94-EF25-4757-8403-B9867199E7F0}" srcOrd="1" destOrd="0" presId="urn:microsoft.com/office/officeart/2005/8/layout/process1"/>
    <dgm:cxn modelId="{15559E7B-F0F2-4AC8-9FD6-A5B6ACE3665A}" type="presOf" srcId="{FF21EB09-991A-4753-978A-4B1FC531D068}" destId="{2916E1EB-77E2-4BFF-BA72-E0074024E6E5}" srcOrd="0" destOrd="0" presId="urn:microsoft.com/office/officeart/2005/8/layout/process1"/>
    <dgm:cxn modelId="{BC2B8248-018A-40CD-BA44-236D922982EC}" type="presOf" srcId="{550589C9-B755-4A1C-81E3-DE596DE57EAC}" destId="{21149D93-5762-4D68-B2E6-A715E0587EEC}" srcOrd="1" destOrd="0" presId="urn:microsoft.com/office/officeart/2005/8/layout/process1"/>
    <dgm:cxn modelId="{8CAA0C14-B0C9-49EA-BF54-E30D4DAE38EB}" type="presOf" srcId="{48F4B694-D756-4018-8033-E5C5E5592DCC}" destId="{CC87D4BF-8793-4F03-8820-5619549F8BC7}" srcOrd="0" destOrd="0" presId="urn:microsoft.com/office/officeart/2005/8/layout/process1"/>
    <dgm:cxn modelId="{8198305D-DD22-4DD8-9C0A-BE91ECCD0282}" type="presParOf" srcId="{CC87D4BF-8793-4F03-8820-5619549F8BC7}" destId="{0A033C39-82A6-4831-83F2-66EFA0C7540D}" srcOrd="0" destOrd="0" presId="urn:microsoft.com/office/officeart/2005/8/layout/process1"/>
    <dgm:cxn modelId="{96C0DF4B-7382-483F-82D3-A9272878ABAA}" type="presParOf" srcId="{CC87D4BF-8793-4F03-8820-5619549F8BC7}" destId="{2916E1EB-77E2-4BFF-BA72-E0074024E6E5}" srcOrd="1" destOrd="0" presId="urn:microsoft.com/office/officeart/2005/8/layout/process1"/>
    <dgm:cxn modelId="{55049E29-B34A-4276-A83C-332F6111F269}" type="presParOf" srcId="{2916E1EB-77E2-4BFF-BA72-E0074024E6E5}" destId="{5EBE1E94-EF25-4757-8403-B9867199E7F0}" srcOrd="0" destOrd="0" presId="urn:microsoft.com/office/officeart/2005/8/layout/process1"/>
    <dgm:cxn modelId="{90D4CA2C-1761-486F-A906-61FE7D77EC33}" type="presParOf" srcId="{CC87D4BF-8793-4F03-8820-5619549F8BC7}" destId="{67823C41-E87F-4447-B123-1FD162BD24ED}" srcOrd="2" destOrd="0" presId="urn:microsoft.com/office/officeart/2005/8/layout/process1"/>
    <dgm:cxn modelId="{E15CAF99-F5E0-424B-B318-045AEECD94A4}" type="presParOf" srcId="{CC87D4BF-8793-4F03-8820-5619549F8BC7}" destId="{E71D5860-11C6-4291-967D-B0B5A075DE26}" srcOrd="3" destOrd="0" presId="urn:microsoft.com/office/officeart/2005/8/layout/process1"/>
    <dgm:cxn modelId="{0EAEFCB3-9118-4F94-AFDB-F7727C203886}" type="presParOf" srcId="{E71D5860-11C6-4291-967D-B0B5A075DE26}" destId="{21149D93-5762-4D68-B2E6-A715E0587EEC}" srcOrd="0" destOrd="0" presId="urn:microsoft.com/office/officeart/2005/8/layout/process1"/>
    <dgm:cxn modelId="{14FB1A2D-949E-4492-A289-EA7CBF60557A}" type="presParOf" srcId="{CC87D4BF-8793-4F03-8820-5619549F8BC7}" destId="{21975A27-52B0-4AF3-9AA1-2662E65E5D4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03E1354-7A3F-4AF0-9EAD-3D3A7FD6494F}" type="doc">
      <dgm:prSet loTypeId="urn:microsoft.com/office/officeart/2005/8/layout/list1" loCatId="list" qsTypeId="urn:microsoft.com/office/officeart/2005/8/quickstyle/simple5" qsCatId="simple" csTypeId="urn:microsoft.com/office/officeart/2005/8/colors/accent1_3" csCatId="accent1" phldr="1"/>
      <dgm:spPr/>
      <dgm:t>
        <a:bodyPr/>
        <a:lstStyle/>
        <a:p>
          <a:endParaRPr lang="es-MX"/>
        </a:p>
      </dgm:t>
    </dgm:pt>
    <dgm:pt modelId="{4BE9636F-1B72-4A4C-AB2C-3F9CBB0039A8}">
      <dgm:prSet phldrT="[Texto]" custT="1"/>
      <dgm:spPr/>
      <dgm:t>
        <a:bodyPr/>
        <a:lstStyle/>
        <a:p>
          <a:r>
            <a:rPr lang="es-MX" sz="1800" b="1" dirty="0">
              <a:effectLst>
                <a:outerShdw blurRad="38100" dist="38100" dir="2700000" algn="tl">
                  <a:srgbClr val="000000">
                    <a:alpha val="43137"/>
                  </a:srgbClr>
                </a:outerShdw>
              </a:effectLst>
              <a:latin typeface="+mj-lt"/>
              <a:ea typeface="+mj-ea"/>
              <a:cs typeface="+mj-cs"/>
            </a:rPr>
            <a:t>Emplazamiento del  presunto responsable y citación de las demás partes a la audiencia inicial.</a:t>
          </a:r>
          <a:endParaRPr lang="es-MX" sz="1800" b="1" dirty="0">
            <a:effectLst>
              <a:outerShdw blurRad="38100" dist="38100" dir="2700000" algn="tl">
                <a:srgbClr val="000000">
                  <a:alpha val="43137"/>
                </a:srgbClr>
              </a:outerShdw>
            </a:effectLst>
          </a:endParaRPr>
        </a:p>
      </dgm:t>
    </dgm:pt>
    <dgm:pt modelId="{0B4A2DDB-9E66-4F1D-947C-D0B00F288227}" type="parTrans" cxnId="{C3FAC848-288A-441D-B282-F8A06E0D042C}">
      <dgm:prSet/>
      <dgm:spPr/>
      <dgm:t>
        <a:bodyPr/>
        <a:lstStyle/>
        <a:p>
          <a:endParaRPr lang="es-MX"/>
        </a:p>
      </dgm:t>
    </dgm:pt>
    <dgm:pt modelId="{F9D79DA3-AC5B-4A2F-9D72-6FF88374FB33}" type="sibTrans" cxnId="{C3FAC848-288A-441D-B282-F8A06E0D042C}">
      <dgm:prSet/>
      <dgm:spPr/>
      <dgm:t>
        <a:bodyPr/>
        <a:lstStyle/>
        <a:p>
          <a:endParaRPr lang="es-MX"/>
        </a:p>
      </dgm:t>
    </dgm:pt>
    <dgm:pt modelId="{7C624FFD-B752-4445-9B35-7631FEEAC424}">
      <dgm:prSet phldrT="[Texto]" custT="1"/>
      <dgm:spPr/>
      <dgm:t>
        <a:bodyPr/>
        <a:lstStyle/>
        <a:p>
          <a:pPr algn="just"/>
          <a:r>
            <a:rPr lang="es-MX" sz="1700" b="1" dirty="0">
              <a:effectLst>
                <a:outerShdw blurRad="38100" dist="38100" dir="2700000" algn="tl">
                  <a:srgbClr val="000000">
                    <a:alpha val="43137"/>
                  </a:srgbClr>
                </a:outerShdw>
              </a:effectLst>
              <a:latin typeface="+mj-lt"/>
              <a:ea typeface="+mj-ea"/>
              <a:cs typeface="+mj-cs"/>
            </a:rPr>
            <a:t>Celebración de la Audiencia Inicial a la que deberán comparecer las partes a manifestar y a ofrecer pruebas</a:t>
          </a:r>
          <a:r>
            <a:rPr lang="es-MX" sz="1800" b="1" dirty="0">
              <a:effectLst>
                <a:outerShdw blurRad="38100" dist="38100" dir="2700000" algn="tl">
                  <a:srgbClr val="000000">
                    <a:alpha val="43137"/>
                  </a:srgbClr>
                </a:outerShdw>
              </a:effectLst>
              <a:latin typeface="+mj-lt"/>
              <a:ea typeface="+mj-ea"/>
              <a:cs typeface="+mj-cs"/>
            </a:rPr>
            <a:t>.  </a:t>
          </a:r>
          <a:endParaRPr lang="es-MX" sz="1800" b="1" dirty="0">
            <a:effectLst>
              <a:outerShdw blurRad="38100" dist="38100" dir="2700000" algn="tl">
                <a:srgbClr val="000000">
                  <a:alpha val="43137"/>
                </a:srgbClr>
              </a:outerShdw>
            </a:effectLst>
          </a:endParaRPr>
        </a:p>
      </dgm:t>
    </dgm:pt>
    <dgm:pt modelId="{FAE473C7-6C8D-437B-AF99-15384BB066CB}" type="parTrans" cxnId="{DD6F5F7F-A5AB-4499-ADE8-A88AE3F8FAFE}">
      <dgm:prSet/>
      <dgm:spPr/>
      <dgm:t>
        <a:bodyPr/>
        <a:lstStyle/>
        <a:p>
          <a:endParaRPr lang="es-MX"/>
        </a:p>
      </dgm:t>
    </dgm:pt>
    <dgm:pt modelId="{D830F999-1D37-4B0B-8EF9-24B6B8C453C4}" type="sibTrans" cxnId="{DD6F5F7F-A5AB-4499-ADE8-A88AE3F8FAFE}">
      <dgm:prSet/>
      <dgm:spPr/>
      <dgm:t>
        <a:bodyPr/>
        <a:lstStyle/>
        <a:p>
          <a:endParaRPr lang="es-MX"/>
        </a:p>
      </dgm:t>
    </dgm:pt>
    <dgm:pt modelId="{FAFAF184-EB51-4137-93E8-865F804A0790}">
      <dgm:prSet phldrT="[Texto]" custT="1"/>
      <dgm:spPr/>
      <dgm:t>
        <a:bodyPr/>
        <a:lstStyle/>
        <a:p>
          <a:r>
            <a:rPr lang="es-MX" sz="1800" b="1">
              <a:effectLst>
                <a:outerShdw blurRad="38100" dist="38100" dir="2700000" algn="tl">
                  <a:srgbClr val="000000">
                    <a:alpha val="43137"/>
                  </a:srgbClr>
                </a:outerShdw>
              </a:effectLst>
              <a:latin typeface="+mj-lt"/>
              <a:ea typeface="+mj-ea"/>
              <a:cs typeface="+mj-cs"/>
            </a:rPr>
            <a:t>Cierre de la audiencia inicial.</a:t>
          </a:r>
          <a:endParaRPr lang="es-MX" sz="1800" b="1" dirty="0">
            <a:effectLst>
              <a:outerShdw blurRad="38100" dist="38100" dir="2700000" algn="tl">
                <a:srgbClr val="000000">
                  <a:alpha val="43137"/>
                </a:srgbClr>
              </a:outerShdw>
            </a:effectLst>
          </a:endParaRPr>
        </a:p>
      </dgm:t>
    </dgm:pt>
    <dgm:pt modelId="{59129EDB-67DD-4A8C-9A4F-50C23C203324}" type="parTrans" cxnId="{53071EF7-8132-492E-964C-15D4D4EFE475}">
      <dgm:prSet/>
      <dgm:spPr/>
      <dgm:t>
        <a:bodyPr/>
        <a:lstStyle/>
        <a:p>
          <a:endParaRPr lang="es-MX"/>
        </a:p>
      </dgm:t>
    </dgm:pt>
    <dgm:pt modelId="{7815CCF5-B8A2-4459-B7BA-66B7BFD8FA7D}" type="sibTrans" cxnId="{53071EF7-8132-492E-964C-15D4D4EFE475}">
      <dgm:prSet/>
      <dgm:spPr/>
      <dgm:t>
        <a:bodyPr/>
        <a:lstStyle/>
        <a:p>
          <a:endParaRPr lang="es-MX"/>
        </a:p>
      </dgm:t>
    </dgm:pt>
    <dgm:pt modelId="{63186D8C-B5C1-46C2-945B-B89622EB0E7C}">
      <dgm:prSet custT="1"/>
      <dgm:spPr/>
      <dgm:t>
        <a:bodyPr/>
        <a:lstStyle/>
        <a:p>
          <a:r>
            <a:rPr lang="es-MX" sz="1800" b="1">
              <a:effectLst>
                <a:outerShdw blurRad="38100" dist="38100" dir="2700000" algn="tl">
                  <a:srgbClr val="000000">
                    <a:alpha val="43137"/>
                  </a:srgbClr>
                </a:outerShdw>
              </a:effectLst>
              <a:latin typeface="+mj-lt"/>
              <a:ea typeface="+mj-ea"/>
              <a:cs typeface="+mj-cs"/>
            </a:rPr>
            <a:t>Acuerdo de admisión de pruebas (preparación y desahogo)</a:t>
          </a:r>
          <a:endParaRPr lang="es-MX" sz="1800" b="1" dirty="0">
            <a:effectLst>
              <a:outerShdw blurRad="38100" dist="38100" dir="2700000" algn="tl">
                <a:srgbClr val="000000">
                  <a:alpha val="43137"/>
                </a:srgbClr>
              </a:outerShdw>
            </a:effectLst>
          </a:endParaRPr>
        </a:p>
      </dgm:t>
    </dgm:pt>
    <dgm:pt modelId="{3A5F41A5-3F42-4C04-A0AB-493D9567F066}" type="parTrans" cxnId="{54CAB474-C525-4475-B24F-DC4332AEAB6C}">
      <dgm:prSet/>
      <dgm:spPr/>
      <dgm:t>
        <a:bodyPr/>
        <a:lstStyle/>
        <a:p>
          <a:endParaRPr lang="es-MX"/>
        </a:p>
      </dgm:t>
    </dgm:pt>
    <dgm:pt modelId="{311C6C6E-A4EC-4995-A6F2-2850AF42B168}" type="sibTrans" cxnId="{54CAB474-C525-4475-B24F-DC4332AEAB6C}">
      <dgm:prSet/>
      <dgm:spPr/>
      <dgm:t>
        <a:bodyPr/>
        <a:lstStyle/>
        <a:p>
          <a:endParaRPr lang="es-MX"/>
        </a:p>
      </dgm:t>
    </dgm:pt>
    <dgm:pt modelId="{16D87F21-5C53-46C9-BD72-0E9DBE0B281F}">
      <dgm:prSet custT="1"/>
      <dgm:spPr/>
      <dgm:t>
        <a:bodyPr/>
        <a:lstStyle/>
        <a:p>
          <a:pPr algn="just"/>
          <a:r>
            <a:rPr lang="es-ES" sz="1400" dirty="0"/>
            <a:t>Entre la fecha del emplazamiento y la de la celebración de la audiencia inicial, deberá mediar un plazo </a:t>
          </a:r>
          <a:r>
            <a:rPr lang="es-ES" sz="1400" b="1" dirty="0"/>
            <a:t>no menor de diez ni mayor de quince días hábiles</a:t>
          </a:r>
          <a:r>
            <a:rPr lang="es-ES" sz="1400" dirty="0"/>
            <a:t>.</a:t>
          </a:r>
        </a:p>
      </dgm:t>
    </dgm:pt>
    <dgm:pt modelId="{E0E768E2-73AB-42D6-838B-F5C27ECBF9CB}" type="sibTrans" cxnId="{671F1D15-F247-4E4B-ACE3-EF28EB16D2AD}">
      <dgm:prSet/>
      <dgm:spPr/>
      <dgm:t>
        <a:bodyPr/>
        <a:lstStyle/>
        <a:p>
          <a:endParaRPr lang="es-ES"/>
        </a:p>
      </dgm:t>
    </dgm:pt>
    <dgm:pt modelId="{265B49BA-BE94-468B-ADE2-4A82B71AF549}" type="parTrans" cxnId="{671F1D15-F247-4E4B-ACE3-EF28EB16D2AD}">
      <dgm:prSet/>
      <dgm:spPr/>
      <dgm:t>
        <a:bodyPr/>
        <a:lstStyle/>
        <a:p>
          <a:endParaRPr lang="es-ES"/>
        </a:p>
      </dgm:t>
    </dgm:pt>
    <dgm:pt modelId="{5450FBB2-6439-4410-BFDE-2A5117DD89D6}">
      <dgm:prSet custT="1"/>
      <dgm:spPr/>
      <dgm:t>
        <a:bodyPr/>
        <a:lstStyle/>
        <a:p>
          <a:pPr algn="just"/>
          <a:r>
            <a:rPr lang="es-ES" sz="1400" dirty="0"/>
            <a:t>La citación a las demás partes será cuando menos con </a:t>
          </a:r>
          <a:r>
            <a:rPr lang="es-ES" sz="1400" b="1" dirty="0"/>
            <a:t>setenta y dos horas </a:t>
          </a:r>
          <a:r>
            <a:rPr lang="es-ES" sz="1400" dirty="0"/>
            <a:t>de anticipación a la audiencia.</a:t>
          </a:r>
        </a:p>
      </dgm:t>
    </dgm:pt>
    <dgm:pt modelId="{5005F9A4-198C-42BD-AF41-F0222AD212B4}" type="parTrans" cxnId="{281C1161-7745-48DE-9E8E-C692BEC72D69}">
      <dgm:prSet/>
      <dgm:spPr/>
      <dgm:t>
        <a:bodyPr/>
        <a:lstStyle/>
        <a:p>
          <a:endParaRPr lang="es-ES"/>
        </a:p>
      </dgm:t>
    </dgm:pt>
    <dgm:pt modelId="{AFF810A4-3C71-4885-A62E-9371D5E9894A}" type="sibTrans" cxnId="{281C1161-7745-48DE-9E8E-C692BEC72D69}">
      <dgm:prSet/>
      <dgm:spPr/>
      <dgm:t>
        <a:bodyPr/>
        <a:lstStyle/>
        <a:p>
          <a:endParaRPr lang="es-ES"/>
        </a:p>
      </dgm:t>
    </dgm:pt>
    <dgm:pt modelId="{14A6CC31-FA66-4D4D-A0DD-337A07C716A9}" type="pres">
      <dgm:prSet presAssocID="{003E1354-7A3F-4AF0-9EAD-3D3A7FD6494F}" presName="linear" presStyleCnt="0">
        <dgm:presLayoutVars>
          <dgm:dir/>
          <dgm:animLvl val="lvl"/>
          <dgm:resizeHandles val="exact"/>
        </dgm:presLayoutVars>
      </dgm:prSet>
      <dgm:spPr/>
      <dgm:t>
        <a:bodyPr/>
        <a:lstStyle/>
        <a:p>
          <a:endParaRPr lang="es-ES"/>
        </a:p>
      </dgm:t>
    </dgm:pt>
    <dgm:pt modelId="{B5B59BED-A618-4FB4-AE74-EC4BAA20DBFF}" type="pres">
      <dgm:prSet presAssocID="{4BE9636F-1B72-4A4C-AB2C-3F9CBB0039A8}" presName="parentLin" presStyleCnt="0"/>
      <dgm:spPr/>
    </dgm:pt>
    <dgm:pt modelId="{F486A1AF-E2FD-41A1-B923-D7E4C51FC4B3}" type="pres">
      <dgm:prSet presAssocID="{4BE9636F-1B72-4A4C-AB2C-3F9CBB0039A8}" presName="parentLeftMargin" presStyleLbl="node1" presStyleIdx="0" presStyleCnt="4"/>
      <dgm:spPr/>
      <dgm:t>
        <a:bodyPr/>
        <a:lstStyle/>
        <a:p>
          <a:endParaRPr lang="es-ES"/>
        </a:p>
      </dgm:t>
    </dgm:pt>
    <dgm:pt modelId="{6CC5D5C8-18BF-4D24-8AB8-E8006103455B}" type="pres">
      <dgm:prSet presAssocID="{4BE9636F-1B72-4A4C-AB2C-3F9CBB0039A8}" presName="parentText" presStyleLbl="node1" presStyleIdx="0" presStyleCnt="4" custScaleX="130646" custLinFactNeighborY="4538">
        <dgm:presLayoutVars>
          <dgm:chMax val="0"/>
          <dgm:bulletEnabled val="1"/>
        </dgm:presLayoutVars>
      </dgm:prSet>
      <dgm:spPr/>
      <dgm:t>
        <a:bodyPr/>
        <a:lstStyle/>
        <a:p>
          <a:endParaRPr lang="es-ES"/>
        </a:p>
      </dgm:t>
    </dgm:pt>
    <dgm:pt modelId="{D926AE15-B32B-49A6-9E1C-183F0CF89C24}" type="pres">
      <dgm:prSet presAssocID="{4BE9636F-1B72-4A4C-AB2C-3F9CBB0039A8}" presName="negativeSpace" presStyleCnt="0"/>
      <dgm:spPr/>
    </dgm:pt>
    <dgm:pt modelId="{054FEE19-FFC1-4C4A-8F35-E61091F3A4A4}" type="pres">
      <dgm:prSet presAssocID="{4BE9636F-1B72-4A4C-AB2C-3F9CBB0039A8}" presName="childText" presStyleLbl="conFgAcc1" presStyleIdx="0" presStyleCnt="4">
        <dgm:presLayoutVars>
          <dgm:bulletEnabled val="1"/>
        </dgm:presLayoutVars>
      </dgm:prSet>
      <dgm:spPr/>
      <dgm:t>
        <a:bodyPr/>
        <a:lstStyle/>
        <a:p>
          <a:endParaRPr lang="es-ES"/>
        </a:p>
      </dgm:t>
    </dgm:pt>
    <dgm:pt modelId="{AEEA9BED-3AA8-40A3-8A88-09590D7AC285}" type="pres">
      <dgm:prSet presAssocID="{F9D79DA3-AC5B-4A2F-9D72-6FF88374FB33}" presName="spaceBetweenRectangles" presStyleCnt="0"/>
      <dgm:spPr/>
    </dgm:pt>
    <dgm:pt modelId="{40D3D33B-CC9D-410A-ABAE-9B49082C17D4}" type="pres">
      <dgm:prSet presAssocID="{7C624FFD-B752-4445-9B35-7631FEEAC424}" presName="parentLin" presStyleCnt="0"/>
      <dgm:spPr/>
    </dgm:pt>
    <dgm:pt modelId="{4FF0343B-1791-4346-B4A7-27041C9015B4}" type="pres">
      <dgm:prSet presAssocID="{7C624FFD-B752-4445-9B35-7631FEEAC424}" presName="parentLeftMargin" presStyleLbl="node1" presStyleIdx="0" presStyleCnt="4"/>
      <dgm:spPr/>
      <dgm:t>
        <a:bodyPr/>
        <a:lstStyle/>
        <a:p>
          <a:endParaRPr lang="es-ES"/>
        </a:p>
      </dgm:t>
    </dgm:pt>
    <dgm:pt modelId="{D5EF827C-17B8-4997-9EB2-8B353AA83012}" type="pres">
      <dgm:prSet presAssocID="{7C624FFD-B752-4445-9B35-7631FEEAC424}" presName="parentText" presStyleLbl="node1" presStyleIdx="1" presStyleCnt="4" custScaleX="123557" custScaleY="121555" custLinFactNeighborY="4538">
        <dgm:presLayoutVars>
          <dgm:chMax val="0"/>
          <dgm:bulletEnabled val="1"/>
        </dgm:presLayoutVars>
      </dgm:prSet>
      <dgm:spPr/>
      <dgm:t>
        <a:bodyPr/>
        <a:lstStyle/>
        <a:p>
          <a:endParaRPr lang="es-ES"/>
        </a:p>
      </dgm:t>
    </dgm:pt>
    <dgm:pt modelId="{77A8FA90-53E4-4A7B-91CE-78E63FAEB317}" type="pres">
      <dgm:prSet presAssocID="{7C624FFD-B752-4445-9B35-7631FEEAC424}" presName="negativeSpace" presStyleCnt="0"/>
      <dgm:spPr/>
    </dgm:pt>
    <dgm:pt modelId="{8368B427-592A-47F0-A6F2-F5B8170B2B53}" type="pres">
      <dgm:prSet presAssocID="{7C624FFD-B752-4445-9B35-7631FEEAC424}" presName="childText" presStyleLbl="conFgAcc1" presStyleIdx="1" presStyleCnt="4" custLinFactNeighborY="-12406">
        <dgm:presLayoutVars>
          <dgm:bulletEnabled val="1"/>
        </dgm:presLayoutVars>
      </dgm:prSet>
      <dgm:spPr/>
    </dgm:pt>
    <dgm:pt modelId="{FFCB61C2-3B9C-48AC-94C2-C373BA212B1E}" type="pres">
      <dgm:prSet presAssocID="{D830F999-1D37-4B0B-8EF9-24B6B8C453C4}" presName="spaceBetweenRectangles" presStyleCnt="0"/>
      <dgm:spPr/>
    </dgm:pt>
    <dgm:pt modelId="{FBE489E2-EDB3-4A6C-A463-3C7C1AAB28AE}" type="pres">
      <dgm:prSet presAssocID="{FAFAF184-EB51-4137-93E8-865F804A0790}" presName="parentLin" presStyleCnt="0"/>
      <dgm:spPr/>
    </dgm:pt>
    <dgm:pt modelId="{4938E856-82E9-483B-A5BC-4BB367F46DF8}" type="pres">
      <dgm:prSet presAssocID="{FAFAF184-EB51-4137-93E8-865F804A0790}" presName="parentLeftMargin" presStyleLbl="node1" presStyleIdx="1" presStyleCnt="4"/>
      <dgm:spPr/>
      <dgm:t>
        <a:bodyPr/>
        <a:lstStyle/>
        <a:p>
          <a:endParaRPr lang="es-ES"/>
        </a:p>
      </dgm:t>
    </dgm:pt>
    <dgm:pt modelId="{09EE971D-3B7F-4D30-AC08-7BBF87250834}" type="pres">
      <dgm:prSet presAssocID="{FAFAF184-EB51-4137-93E8-865F804A0790}" presName="parentText" presStyleLbl="node1" presStyleIdx="2" presStyleCnt="4" custScaleX="125237" custLinFactNeighborX="8490" custLinFactNeighborY="-2620">
        <dgm:presLayoutVars>
          <dgm:chMax val="0"/>
          <dgm:bulletEnabled val="1"/>
        </dgm:presLayoutVars>
      </dgm:prSet>
      <dgm:spPr/>
      <dgm:t>
        <a:bodyPr/>
        <a:lstStyle/>
        <a:p>
          <a:endParaRPr lang="es-ES"/>
        </a:p>
      </dgm:t>
    </dgm:pt>
    <dgm:pt modelId="{C06E36E5-BF79-44A5-BAA3-DC40914200B5}" type="pres">
      <dgm:prSet presAssocID="{FAFAF184-EB51-4137-93E8-865F804A0790}" presName="negativeSpace" presStyleCnt="0"/>
      <dgm:spPr/>
    </dgm:pt>
    <dgm:pt modelId="{1E63D097-A38B-44C0-853B-CEE3213384D0}" type="pres">
      <dgm:prSet presAssocID="{FAFAF184-EB51-4137-93E8-865F804A0790}" presName="childText" presStyleLbl="conFgAcc1" presStyleIdx="2" presStyleCnt="4" custLinFactY="-31735" custLinFactNeighborY="-100000">
        <dgm:presLayoutVars>
          <dgm:bulletEnabled val="1"/>
        </dgm:presLayoutVars>
      </dgm:prSet>
      <dgm:spPr/>
    </dgm:pt>
    <dgm:pt modelId="{9AEC9AB3-3AE3-4B1C-9367-07B7969F59BF}" type="pres">
      <dgm:prSet presAssocID="{7815CCF5-B8A2-4459-B7BA-66B7BFD8FA7D}" presName="spaceBetweenRectangles" presStyleCnt="0"/>
      <dgm:spPr/>
    </dgm:pt>
    <dgm:pt modelId="{3447A925-0859-41E8-8E9D-E6E020DF2C19}" type="pres">
      <dgm:prSet presAssocID="{63186D8C-B5C1-46C2-945B-B89622EB0E7C}" presName="parentLin" presStyleCnt="0"/>
      <dgm:spPr/>
    </dgm:pt>
    <dgm:pt modelId="{4A9A4CF6-709A-4053-B9CD-82540607555F}" type="pres">
      <dgm:prSet presAssocID="{63186D8C-B5C1-46C2-945B-B89622EB0E7C}" presName="parentLeftMargin" presStyleLbl="node1" presStyleIdx="2" presStyleCnt="4"/>
      <dgm:spPr/>
      <dgm:t>
        <a:bodyPr/>
        <a:lstStyle/>
        <a:p>
          <a:endParaRPr lang="es-ES"/>
        </a:p>
      </dgm:t>
    </dgm:pt>
    <dgm:pt modelId="{49FC3B8E-A73C-40DE-AB7E-C6B09967C364}" type="pres">
      <dgm:prSet presAssocID="{63186D8C-B5C1-46C2-945B-B89622EB0E7C}" presName="parentText" presStyleLbl="node1" presStyleIdx="3" presStyleCnt="4" custScaleX="124068" custLinFactNeighborY="4538">
        <dgm:presLayoutVars>
          <dgm:chMax val="0"/>
          <dgm:bulletEnabled val="1"/>
        </dgm:presLayoutVars>
      </dgm:prSet>
      <dgm:spPr/>
      <dgm:t>
        <a:bodyPr/>
        <a:lstStyle/>
        <a:p>
          <a:endParaRPr lang="es-ES"/>
        </a:p>
      </dgm:t>
    </dgm:pt>
    <dgm:pt modelId="{F1443564-3C01-4D48-92BC-BFDA09ACCB67}" type="pres">
      <dgm:prSet presAssocID="{63186D8C-B5C1-46C2-945B-B89622EB0E7C}" presName="negativeSpace" presStyleCnt="0"/>
      <dgm:spPr/>
    </dgm:pt>
    <dgm:pt modelId="{9E4C6EBE-CABC-48D0-B994-D5BA00E50C3A}" type="pres">
      <dgm:prSet presAssocID="{63186D8C-B5C1-46C2-945B-B89622EB0E7C}" presName="childText" presStyleLbl="conFgAcc1" presStyleIdx="3" presStyleCnt="4">
        <dgm:presLayoutVars>
          <dgm:bulletEnabled val="1"/>
        </dgm:presLayoutVars>
      </dgm:prSet>
      <dgm:spPr/>
    </dgm:pt>
  </dgm:ptLst>
  <dgm:cxnLst>
    <dgm:cxn modelId="{509D86D4-6351-454B-B1E0-39F25729837F}" type="presOf" srcId="{4BE9636F-1B72-4A4C-AB2C-3F9CBB0039A8}" destId="{F486A1AF-E2FD-41A1-B923-D7E4C51FC4B3}" srcOrd="0" destOrd="0" presId="urn:microsoft.com/office/officeart/2005/8/layout/list1"/>
    <dgm:cxn modelId="{281C1161-7745-48DE-9E8E-C692BEC72D69}" srcId="{4BE9636F-1B72-4A4C-AB2C-3F9CBB0039A8}" destId="{5450FBB2-6439-4410-BFDE-2A5117DD89D6}" srcOrd="1" destOrd="0" parTransId="{5005F9A4-198C-42BD-AF41-F0222AD212B4}" sibTransId="{AFF810A4-3C71-4885-A62E-9371D5E9894A}"/>
    <dgm:cxn modelId="{D44F6663-9D98-4505-8D6C-6F20EAFA5B8D}" type="presOf" srcId="{5450FBB2-6439-4410-BFDE-2A5117DD89D6}" destId="{054FEE19-FFC1-4C4A-8F35-E61091F3A4A4}" srcOrd="0" destOrd="1" presId="urn:microsoft.com/office/officeart/2005/8/layout/list1"/>
    <dgm:cxn modelId="{FA4A0699-BA36-4154-A415-0E68AF0B140D}" type="presOf" srcId="{16D87F21-5C53-46C9-BD72-0E9DBE0B281F}" destId="{054FEE19-FFC1-4C4A-8F35-E61091F3A4A4}" srcOrd="0" destOrd="0" presId="urn:microsoft.com/office/officeart/2005/8/layout/list1"/>
    <dgm:cxn modelId="{D9421C23-FB95-4F70-A336-5F7BAD6EC588}" type="presOf" srcId="{4BE9636F-1B72-4A4C-AB2C-3F9CBB0039A8}" destId="{6CC5D5C8-18BF-4D24-8AB8-E8006103455B}" srcOrd="1" destOrd="0" presId="urn:microsoft.com/office/officeart/2005/8/layout/list1"/>
    <dgm:cxn modelId="{E77D8911-4636-4BF8-9F2B-D04D4E75500C}" type="presOf" srcId="{FAFAF184-EB51-4137-93E8-865F804A0790}" destId="{09EE971D-3B7F-4D30-AC08-7BBF87250834}" srcOrd="1" destOrd="0" presId="urn:microsoft.com/office/officeart/2005/8/layout/list1"/>
    <dgm:cxn modelId="{37E71EC1-228D-4237-97CB-802951561E90}" type="presOf" srcId="{003E1354-7A3F-4AF0-9EAD-3D3A7FD6494F}" destId="{14A6CC31-FA66-4D4D-A0DD-337A07C716A9}" srcOrd="0" destOrd="0" presId="urn:microsoft.com/office/officeart/2005/8/layout/list1"/>
    <dgm:cxn modelId="{DD6F5F7F-A5AB-4499-ADE8-A88AE3F8FAFE}" srcId="{003E1354-7A3F-4AF0-9EAD-3D3A7FD6494F}" destId="{7C624FFD-B752-4445-9B35-7631FEEAC424}" srcOrd="1" destOrd="0" parTransId="{FAE473C7-6C8D-437B-AF99-15384BB066CB}" sibTransId="{D830F999-1D37-4B0B-8EF9-24B6B8C453C4}"/>
    <dgm:cxn modelId="{157F64E3-B8A8-4021-BC32-94B61AE7D2CD}" type="presOf" srcId="{7C624FFD-B752-4445-9B35-7631FEEAC424}" destId="{D5EF827C-17B8-4997-9EB2-8B353AA83012}" srcOrd="1" destOrd="0" presId="urn:microsoft.com/office/officeart/2005/8/layout/list1"/>
    <dgm:cxn modelId="{53071EF7-8132-492E-964C-15D4D4EFE475}" srcId="{003E1354-7A3F-4AF0-9EAD-3D3A7FD6494F}" destId="{FAFAF184-EB51-4137-93E8-865F804A0790}" srcOrd="2" destOrd="0" parTransId="{59129EDB-67DD-4A8C-9A4F-50C23C203324}" sibTransId="{7815CCF5-B8A2-4459-B7BA-66B7BFD8FA7D}"/>
    <dgm:cxn modelId="{671F1D15-F247-4E4B-ACE3-EF28EB16D2AD}" srcId="{4BE9636F-1B72-4A4C-AB2C-3F9CBB0039A8}" destId="{16D87F21-5C53-46C9-BD72-0E9DBE0B281F}" srcOrd="0" destOrd="0" parTransId="{265B49BA-BE94-468B-ADE2-4A82B71AF549}" sibTransId="{E0E768E2-73AB-42D6-838B-F5C27ECBF9CB}"/>
    <dgm:cxn modelId="{B5DCA314-DDD7-4DAF-A1DC-B303EFE06932}" type="presOf" srcId="{63186D8C-B5C1-46C2-945B-B89622EB0E7C}" destId="{49FC3B8E-A73C-40DE-AB7E-C6B09967C364}" srcOrd="1" destOrd="0" presId="urn:microsoft.com/office/officeart/2005/8/layout/list1"/>
    <dgm:cxn modelId="{2B858267-C51B-4D93-A6E3-7D3B64274ECB}" type="presOf" srcId="{7C624FFD-B752-4445-9B35-7631FEEAC424}" destId="{4FF0343B-1791-4346-B4A7-27041C9015B4}" srcOrd="0" destOrd="0" presId="urn:microsoft.com/office/officeart/2005/8/layout/list1"/>
    <dgm:cxn modelId="{88BD5A32-AB75-4C7B-AFFB-B7A5FEBEDCB6}" type="presOf" srcId="{FAFAF184-EB51-4137-93E8-865F804A0790}" destId="{4938E856-82E9-483B-A5BC-4BB367F46DF8}" srcOrd="0" destOrd="0" presId="urn:microsoft.com/office/officeart/2005/8/layout/list1"/>
    <dgm:cxn modelId="{C3FAC848-288A-441D-B282-F8A06E0D042C}" srcId="{003E1354-7A3F-4AF0-9EAD-3D3A7FD6494F}" destId="{4BE9636F-1B72-4A4C-AB2C-3F9CBB0039A8}" srcOrd="0" destOrd="0" parTransId="{0B4A2DDB-9E66-4F1D-947C-D0B00F288227}" sibTransId="{F9D79DA3-AC5B-4A2F-9D72-6FF88374FB33}"/>
    <dgm:cxn modelId="{54CAB474-C525-4475-B24F-DC4332AEAB6C}" srcId="{003E1354-7A3F-4AF0-9EAD-3D3A7FD6494F}" destId="{63186D8C-B5C1-46C2-945B-B89622EB0E7C}" srcOrd="3" destOrd="0" parTransId="{3A5F41A5-3F42-4C04-A0AB-493D9567F066}" sibTransId="{311C6C6E-A4EC-4995-A6F2-2850AF42B168}"/>
    <dgm:cxn modelId="{18E93FB9-0B16-4027-8A1F-2C2BCFF4BAA8}" type="presOf" srcId="{63186D8C-B5C1-46C2-945B-B89622EB0E7C}" destId="{4A9A4CF6-709A-4053-B9CD-82540607555F}" srcOrd="0" destOrd="0" presId="urn:microsoft.com/office/officeart/2005/8/layout/list1"/>
    <dgm:cxn modelId="{5D279A7C-FFB4-4EE6-93B6-5D4A13793503}" type="presParOf" srcId="{14A6CC31-FA66-4D4D-A0DD-337A07C716A9}" destId="{B5B59BED-A618-4FB4-AE74-EC4BAA20DBFF}" srcOrd="0" destOrd="0" presId="urn:microsoft.com/office/officeart/2005/8/layout/list1"/>
    <dgm:cxn modelId="{5D3A7D73-E63B-4C20-B69E-AAA94B6FCC5B}" type="presParOf" srcId="{B5B59BED-A618-4FB4-AE74-EC4BAA20DBFF}" destId="{F486A1AF-E2FD-41A1-B923-D7E4C51FC4B3}" srcOrd="0" destOrd="0" presId="urn:microsoft.com/office/officeart/2005/8/layout/list1"/>
    <dgm:cxn modelId="{EB93842C-107D-4D63-AD4F-54F2CB473AE1}" type="presParOf" srcId="{B5B59BED-A618-4FB4-AE74-EC4BAA20DBFF}" destId="{6CC5D5C8-18BF-4D24-8AB8-E8006103455B}" srcOrd="1" destOrd="0" presId="urn:microsoft.com/office/officeart/2005/8/layout/list1"/>
    <dgm:cxn modelId="{41F9E354-6547-44CF-817A-63A22D986922}" type="presParOf" srcId="{14A6CC31-FA66-4D4D-A0DD-337A07C716A9}" destId="{D926AE15-B32B-49A6-9E1C-183F0CF89C24}" srcOrd="1" destOrd="0" presId="urn:microsoft.com/office/officeart/2005/8/layout/list1"/>
    <dgm:cxn modelId="{5CDDB311-9265-4C05-A847-7CB54B84A99E}" type="presParOf" srcId="{14A6CC31-FA66-4D4D-A0DD-337A07C716A9}" destId="{054FEE19-FFC1-4C4A-8F35-E61091F3A4A4}" srcOrd="2" destOrd="0" presId="urn:microsoft.com/office/officeart/2005/8/layout/list1"/>
    <dgm:cxn modelId="{392733BD-BC5F-4417-831D-776A19F8CB2B}" type="presParOf" srcId="{14A6CC31-FA66-4D4D-A0DD-337A07C716A9}" destId="{AEEA9BED-3AA8-40A3-8A88-09590D7AC285}" srcOrd="3" destOrd="0" presId="urn:microsoft.com/office/officeart/2005/8/layout/list1"/>
    <dgm:cxn modelId="{5B0E5A9D-0AC8-42FA-A17F-ADE990712234}" type="presParOf" srcId="{14A6CC31-FA66-4D4D-A0DD-337A07C716A9}" destId="{40D3D33B-CC9D-410A-ABAE-9B49082C17D4}" srcOrd="4" destOrd="0" presId="urn:microsoft.com/office/officeart/2005/8/layout/list1"/>
    <dgm:cxn modelId="{A018AA21-624A-4F36-B154-06FCB5DC06BA}" type="presParOf" srcId="{40D3D33B-CC9D-410A-ABAE-9B49082C17D4}" destId="{4FF0343B-1791-4346-B4A7-27041C9015B4}" srcOrd="0" destOrd="0" presId="urn:microsoft.com/office/officeart/2005/8/layout/list1"/>
    <dgm:cxn modelId="{7D6BE1AA-8BFE-4923-8E43-059811943A21}" type="presParOf" srcId="{40D3D33B-CC9D-410A-ABAE-9B49082C17D4}" destId="{D5EF827C-17B8-4997-9EB2-8B353AA83012}" srcOrd="1" destOrd="0" presId="urn:microsoft.com/office/officeart/2005/8/layout/list1"/>
    <dgm:cxn modelId="{299ED100-204D-4AEA-ACCE-DFA6587FD4B5}" type="presParOf" srcId="{14A6CC31-FA66-4D4D-A0DD-337A07C716A9}" destId="{77A8FA90-53E4-4A7B-91CE-78E63FAEB317}" srcOrd="5" destOrd="0" presId="urn:microsoft.com/office/officeart/2005/8/layout/list1"/>
    <dgm:cxn modelId="{41CFF0E4-79ED-4E2C-95FE-824F90E0A348}" type="presParOf" srcId="{14A6CC31-FA66-4D4D-A0DD-337A07C716A9}" destId="{8368B427-592A-47F0-A6F2-F5B8170B2B53}" srcOrd="6" destOrd="0" presId="urn:microsoft.com/office/officeart/2005/8/layout/list1"/>
    <dgm:cxn modelId="{37B5799F-E5D8-4D1E-B5BE-947EB02C0033}" type="presParOf" srcId="{14A6CC31-FA66-4D4D-A0DD-337A07C716A9}" destId="{FFCB61C2-3B9C-48AC-94C2-C373BA212B1E}" srcOrd="7" destOrd="0" presId="urn:microsoft.com/office/officeart/2005/8/layout/list1"/>
    <dgm:cxn modelId="{FFB881B5-E2B5-429A-880F-B1CCCEC3A81C}" type="presParOf" srcId="{14A6CC31-FA66-4D4D-A0DD-337A07C716A9}" destId="{FBE489E2-EDB3-4A6C-A463-3C7C1AAB28AE}" srcOrd="8" destOrd="0" presId="urn:microsoft.com/office/officeart/2005/8/layout/list1"/>
    <dgm:cxn modelId="{1C8BB326-3621-4427-8E52-788AAB2C68C9}" type="presParOf" srcId="{FBE489E2-EDB3-4A6C-A463-3C7C1AAB28AE}" destId="{4938E856-82E9-483B-A5BC-4BB367F46DF8}" srcOrd="0" destOrd="0" presId="urn:microsoft.com/office/officeart/2005/8/layout/list1"/>
    <dgm:cxn modelId="{E8474C69-E325-486D-A04C-4E8C075833A3}" type="presParOf" srcId="{FBE489E2-EDB3-4A6C-A463-3C7C1AAB28AE}" destId="{09EE971D-3B7F-4D30-AC08-7BBF87250834}" srcOrd="1" destOrd="0" presId="urn:microsoft.com/office/officeart/2005/8/layout/list1"/>
    <dgm:cxn modelId="{E06EE4F0-70DF-496E-8592-AC74BF59D9B4}" type="presParOf" srcId="{14A6CC31-FA66-4D4D-A0DD-337A07C716A9}" destId="{C06E36E5-BF79-44A5-BAA3-DC40914200B5}" srcOrd="9" destOrd="0" presId="urn:microsoft.com/office/officeart/2005/8/layout/list1"/>
    <dgm:cxn modelId="{E5F21C7C-B8D5-4AEB-88D9-BF353C0814CA}" type="presParOf" srcId="{14A6CC31-FA66-4D4D-A0DD-337A07C716A9}" destId="{1E63D097-A38B-44C0-853B-CEE3213384D0}" srcOrd="10" destOrd="0" presId="urn:microsoft.com/office/officeart/2005/8/layout/list1"/>
    <dgm:cxn modelId="{E0F3705A-CE44-4BD8-8CF0-9BB178CB3CF5}" type="presParOf" srcId="{14A6CC31-FA66-4D4D-A0DD-337A07C716A9}" destId="{9AEC9AB3-3AE3-4B1C-9367-07B7969F59BF}" srcOrd="11" destOrd="0" presId="urn:microsoft.com/office/officeart/2005/8/layout/list1"/>
    <dgm:cxn modelId="{99AFFC67-A75D-448F-AD86-6F51CEFA637D}" type="presParOf" srcId="{14A6CC31-FA66-4D4D-A0DD-337A07C716A9}" destId="{3447A925-0859-41E8-8E9D-E6E020DF2C19}" srcOrd="12" destOrd="0" presId="urn:microsoft.com/office/officeart/2005/8/layout/list1"/>
    <dgm:cxn modelId="{CC05577A-86D4-48ED-A18F-CB5222F9EE35}" type="presParOf" srcId="{3447A925-0859-41E8-8E9D-E6E020DF2C19}" destId="{4A9A4CF6-709A-4053-B9CD-82540607555F}" srcOrd="0" destOrd="0" presId="urn:microsoft.com/office/officeart/2005/8/layout/list1"/>
    <dgm:cxn modelId="{434ABE34-64F0-42E8-9CC7-75C00EEE2FD9}" type="presParOf" srcId="{3447A925-0859-41E8-8E9D-E6E020DF2C19}" destId="{49FC3B8E-A73C-40DE-AB7E-C6B09967C364}" srcOrd="1" destOrd="0" presId="urn:microsoft.com/office/officeart/2005/8/layout/list1"/>
    <dgm:cxn modelId="{4EC6E215-A606-42E1-898F-F0C3765F851F}" type="presParOf" srcId="{14A6CC31-FA66-4D4D-A0DD-337A07C716A9}" destId="{F1443564-3C01-4D48-92BC-BFDA09ACCB67}" srcOrd="13" destOrd="0" presId="urn:microsoft.com/office/officeart/2005/8/layout/list1"/>
    <dgm:cxn modelId="{A95FC873-BD75-4A15-B8BB-BBC778B8E032}" type="presParOf" srcId="{14A6CC31-FA66-4D4D-A0DD-337A07C716A9}" destId="{9E4C6EBE-CABC-48D0-B994-D5BA00E50C3A}"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6C28D83-D247-45D3-9180-12CAA56E1397}"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S"/>
        </a:p>
      </dgm:t>
    </dgm:pt>
    <dgm:pt modelId="{FEC3FBA6-4062-40DD-BADC-F582162CFA56}">
      <dgm:prSet phldrT="[Texto]" custT="1"/>
      <dgm:spPr/>
      <dgm:t>
        <a:bodyPr anchor="b"/>
        <a:lstStyle/>
        <a:p>
          <a:pPr algn="ctr"/>
          <a:r>
            <a:rPr lang="es-ES" sz="1200" b="1" dirty="0"/>
            <a:t>SANCIONES PARA SERVIDORES PÚBLICOS</a:t>
          </a:r>
        </a:p>
      </dgm:t>
    </dgm:pt>
    <dgm:pt modelId="{3BB8DB58-23D9-4FF5-93E0-04A3D25EC13E}" type="parTrans" cxnId="{72FAB09F-8D85-4D4D-9C50-E20E87E575E2}">
      <dgm:prSet/>
      <dgm:spPr/>
      <dgm:t>
        <a:bodyPr/>
        <a:lstStyle/>
        <a:p>
          <a:pPr algn="just"/>
          <a:endParaRPr lang="es-ES" sz="1200" b="1"/>
        </a:p>
      </dgm:t>
    </dgm:pt>
    <dgm:pt modelId="{892A331D-5347-4CA5-9CC1-AF4720450006}" type="sibTrans" cxnId="{72FAB09F-8D85-4D4D-9C50-E20E87E575E2}">
      <dgm:prSet/>
      <dgm:spPr/>
      <dgm:t>
        <a:bodyPr/>
        <a:lstStyle/>
        <a:p>
          <a:pPr algn="just"/>
          <a:endParaRPr lang="es-ES" sz="1200" b="1"/>
        </a:p>
      </dgm:t>
    </dgm:pt>
    <dgm:pt modelId="{E5108217-B588-4647-87AC-A9F47C913355}">
      <dgm:prSet phldrT="[Texto]" custT="1"/>
      <dgm:spPr/>
      <dgm:t>
        <a:bodyPr/>
        <a:lstStyle/>
        <a:p>
          <a:pPr algn="just"/>
          <a:r>
            <a:rPr lang="es-MX" sz="1200" b="1" dirty="0"/>
            <a:t>Suspensión del empleo, cargo o comisión.</a:t>
          </a:r>
          <a:endParaRPr lang="es-ES" sz="1200" b="1" dirty="0"/>
        </a:p>
      </dgm:t>
    </dgm:pt>
    <dgm:pt modelId="{208847DB-EC37-41C5-BBC2-A932F41FBC56}" type="parTrans" cxnId="{C4EA16B2-98ED-44FE-BEA0-4534407ED078}">
      <dgm:prSet/>
      <dgm:spPr/>
      <dgm:t>
        <a:bodyPr/>
        <a:lstStyle/>
        <a:p>
          <a:pPr algn="just"/>
          <a:endParaRPr lang="es-ES" sz="1200" b="1"/>
        </a:p>
      </dgm:t>
    </dgm:pt>
    <dgm:pt modelId="{FA7AB2F8-3258-4B36-A7A1-4DFBA5BD1DAF}" type="sibTrans" cxnId="{C4EA16B2-98ED-44FE-BEA0-4534407ED078}">
      <dgm:prSet/>
      <dgm:spPr/>
      <dgm:t>
        <a:bodyPr/>
        <a:lstStyle/>
        <a:p>
          <a:pPr algn="just"/>
          <a:endParaRPr lang="es-ES" sz="1200" b="1"/>
        </a:p>
      </dgm:t>
    </dgm:pt>
    <dgm:pt modelId="{5713CA04-C35E-4CAB-9F73-8C74AAE83BA1}">
      <dgm:prSet phldrT="[Texto]" custT="1"/>
      <dgm:spPr/>
      <dgm:t>
        <a:bodyPr/>
        <a:lstStyle/>
        <a:p>
          <a:pPr algn="just"/>
          <a:r>
            <a:rPr lang="es-MX" sz="1200" b="1" dirty="0"/>
            <a:t>Destitución del empleo, cargo o comisión.</a:t>
          </a:r>
          <a:endParaRPr lang="es-ES" sz="1200" b="1" dirty="0"/>
        </a:p>
      </dgm:t>
    </dgm:pt>
    <dgm:pt modelId="{B4A7688C-04C7-45D1-9974-A9B132EEDEDB}" type="parTrans" cxnId="{7966F492-7C27-4C89-B296-2093A4E72B2C}">
      <dgm:prSet/>
      <dgm:spPr/>
      <dgm:t>
        <a:bodyPr/>
        <a:lstStyle/>
        <a:p>
          <a:pPr algn="just"/>
          <a:endParaRPr lang="es-ES" sz="1200" b="1"/>
        </a:p>
      </dgm:t>
    </dgm:pt>
    <dgm:pt modelId="{AF4EF000-5AFC-4889-889E-8DAE26FB31E1}" type="sibTrans" cxnId="{7966F492-7C27-4C89-B296-2093A4E72B2C}">
      <dgm:prSet/>
      <dgm:spPr/>
      <dgm:t>
        <a:bodyPr/>
        <a:lstStyle/>
        <a:p>
          <a:pPr algn="just"/>
          <a:endParaRPr lang="es-ES" sz="1200" b="1"/>
        </a:p>
      </dgm:t>
    </dgm:pt>
    <dgm:pt modelId="{D31363F6-61EC-43B0-89DD-041E3540E8E0}">
      <dgm:prSet phldrT="[Texto]" custT="1"/>
      <dgm:spPr/>
      <dgm:t>
        <a:bodyPr/>
        <a:lstStyle/>
        <a:p>
          <a:pPr algn="just"/>
          <a:r>
            <a:rPr lang="es-MX" sz="1200" b="1" dirty="0"/>
            <a:t>Sanción económica</a:t>
          </a:r>
          <a:endParaRPr lang="es-ES" sz="1200" b="1" dirty="0"/>
        </a:p>
      </dgm:t>
    </dgm:pt>
    <dgm:pt modelId="{0B097182-49F0-45AB-B317-744748764CF1}" type="parTrans" cxnId="{12306B54-5DE3-4309-B5E9-E2BCAA14A262}">
      <dgm:prSet/>
      <dgm:spPr/>
      <dgm:t>
        <a:bodyPr/>
        <a:lstStyle/>
        <a:p>
          <a:pPr algn="just"/>
          <a:endParaRPr lang="es-ES" sz="1200" b="1"/>
        </a:p>
      </dgm:t>
    </dgm:pt>
    <dgm:pt modelId="{5E917A8D-1493-440E-A56F-EFBE26E98A08}" type="sibTrans" cxnId="{12306B54-5DE3-4309-B5E9-E2BCAA14A262}">
      <dgm:prSet/>
      <dgm:spPr/>
      <dgm:t>
        <a:bodyPr/>
        <a:lstStyle/>
        <a:p>
          <a:pPr algn="just"/>
          <a:endParaRPr lang="es-ES" sz="1200" b="1"/>
        </a:p>
      </dgm:t>
    </dgm:pt>
    <dgm:pt modelId="{3E23172E-0DDC-4852-9442-713F15717302}">
      <dgm:prSet phldrT="[Texto]" custT="1"/>
      <dgm:spPr/>
      <dgm:t>
        <a:bodyPr/>
        <a:lstStyle/>
        <a:p>
          <a:pPr algn="ctr"/>
          <a:r>
            <a:rPr lang="es-ES" sz="1200" b="1" dirty="0"/>
            <a:t>SANCIONES PARA PARTICULARES</a:t>
          </a:r>
        </a:p>
      </dgm:t>
    </dgm:pt>
    <dgm:pt modelId="{7522F2C2-AE97-4D16-A142-8CC52D9CBBA1}" type="parTrans" cxnId="{F2C41E3F-F3B0-44B8-A6FD-A0AB0B4F9C4E}">
      <dgm:prSet/>
      <dgm:spPr/>
      <dgm:t>
        <a:bodyPr/>
        <a:lstStyle/>
        <a:p>
          <a:pPr algn="just"/>
          <a:endParaRPr lang="es-ES" sz="1200" b="1"/>
        </a:p>
      </dgm:t>
    </dgm:pt>
    <dgm:pt modelId="{92F7886B-3313-43A7-9115-6703DBF3CEE9}" type="sibTrans" cxnId="{F2C41E3F-F3B0-44B8-A6FD-A0AB0B4F9C4E}">
      <dgm:prSet/>
      <dgm:spPr/>
      <dgm:t>
        <a:bodyPr/>
        <a:lstStyle/>
        <a:p>
          <a:pPr algn="just"/>
          <a:endParaRPr lang="es-ES" sz="1200" b="1"/>
        </a:p>
      </dgm:t>
    </dgm:pt>
    <dgm:pt modelId="{25CABCC8-D8D3-444D-9976-4032BAF987F8}">
      <dgm:prSet phldrT="[Texto]" custT="1"/>
      <dgm:spPr/>
      <dgm:t>
        <a:bodyPr/>
        <a:lstStyle/>
        <a:p>
          <a:pPr algn="just"/>
          <a:r>
            <a:rPr lang="es-ES" sz="1200" b="1" dirty="0"/>
            <a:t>Sanción económica</a:t>
          </a:r>
        </a:p>
      </dgm:t>
    </dgm:pt>
    <dgm:pt modelId="{F903C75A-0EF8-4A33-BF9A-23FF934B5265}" type="parTrans" cxnId="{9FEB4737-C47C-4C1C-9A7A-E75D72577A11}">
      <dgm:prSet/>
      <dgm:spPr/>
      <dgm:t>
        <a:bodyPr/>
        <a:lstStyle/>
        <a:p>
          <a:pPr algn="just"/>
          <a:endParaRPr lang="es-ES" sz="1200" b="1"/>
        </a:p>
      </dgm:t>
    </dgm:pt>
    <dgm:pt modelId="{182585B7-A0C0-4970-B301-670FF5BF286B}" type="sibTrans" cxnId="{9FEB4737-C47C-4C1C-9A7A-E75D72577A11}">
      <dgm:prSet/>
      <dgm:spPr/>
      <dgm:t>
        <a:bodyPr/>
        <a:lstStyle/>
        <a:p>
          <a:pPr algn="just"/>
          <a:endParaRPr lang="es-ES" sz="1200" b="1"/>
        </a:p>
      </dgm:t>
    </dgm:pt>
    <dgm:pt modelId="{C7550966-E8CA-4F01-94A3-B7DDFC86550D}">
      <dgm:prSet phldrT="[Texto]" custT="1"/>
      <dgm:spPr/>
      <dgm:t>
        <a:bodyPr/>
        <a:lstStyle/>
        <a:p>
          <a:pPr algn="just"/>
          <a:r>
            <a:rPr lang="es-MX" sz="1200" b="1" dirty="0"/>
            <a:t>Inhabilitación temporal para participar en adquisiciones, arrendamientos, servicios u obras públicas.</a:t>
          </a:r>
          <a:endParaRPr lang="es-ES" sz="1200" b="1" dirty="0"/>
        </a:p>
      </dgm:t>
    </dgm:pt>
    <dgm:pt modelId="{97CB1804-2344-4762-AC10-22F966E58A47}" type="parTrans" cxnId="{DD927CF4-C899-44E6-91FA-43C0A0E1288D}">
      <dgm:prSet/>
      <dgm:spPr/>
      <dgm:t>
        <a:bodyPr/>
        <a:lstStyle/>
        <a:p>
          <a:pPr algn="just"/>
          <a:endParaRPr lang="es-ES" sz="1200" b="1"/>
        </a:p>
      </dgm:t>
    </dgm:pt>
    <dgm:pt modelId="{844FF26F-F5C9-4B34-BADB-2F2A00478D3E}" type="sibTrans" cxnId="{DD927CF4-C899-44E6-91FA-43C0A0E1288D}">
      <dgm:prSet/>
      <dgm:spPr/>
      <dgm:t>
        <a:bodyPr/>
        <a:lstStyle/>
        <a:p>
          <a:pPr algn="just"/>
          <a:endParaRPr lang="es-ES" sz="1200" b="1"/>
        </a:p>
      </dgm:t>
    </dgm:pt>
    <dgm:pt modelId="{2F86CC72-9018-497B-AB41-178DF66847E3}">
      <dgm:prSet phldrT="[Texto]" custT="1"/>
      <dgm:spPr/>
      <dgm:t>
        <a:bodyPr/>
        <a:lstStyle/>
        <a:p>
          <a:pPr algn="just"/>
          <a:r>
            <a:rPr lang="es-MX" sz="1200" b="1" dirty="0"/>
            <a:t>Indemnización por los daños y perjuicios.</a:t>
          </a:r>
          <a:endParaRPr lang="es-ES" sz="1200" b="1" dirty="0"/>
        </a:p>
      </dgm:t>
    </dgm:pt>
    <dgm:pt modelId="{E2231218-901E-44F2-A518-F95BDACCF16D}" type="parTrans" cxnId="{E17F785F-9286-43A3-AE74-2683DE2A107D}">
      <dgm:prSet/>
      <dgm:spPr/>
      <dgm:t>
        <a:bodyPr/>
        <a:lstStyle/>
        <a:p>
          <a:pPr algn="just"/>
          <a:endParaRPr lang="es-ES" sz="1200" b="1"/>
        </a:p>
      </dgm:t>
    </dgm:pt>
    <dgm:pt modelId="{237867A3-0BB9-4D49-AC67-B69EBA17F79C}" type="sibTrans" cxnId="{E17F785F-9286-43A3-AE74-2683DE2A107D}">
      <dgm:prSet/>
      <dgm:spPr/>
      <dgm:t>
        <a:bodyPr/>
        <a:lstStyle/>
        <a:p>
          <a:pPr algn="just"/>
          <a:endParaRPr lang="es-ES" sz="1200" b="1"/>
        </a:p>
      </dgm:t>
    </dgm:pt>
    <dgm:pt modelId="{1F4BD9D7-1DD2-4C80-BCF7-305E3E7DE44A}">
      <dgm:prSet phldrT="[Texto]" custT="1"/>
      <dgm:spPr/>
      <dgm:t>
        <a:bodyPr/>
        <a:lstStyle/>
        <a:p>
          <a:pPr algn="just"/>
          <a:r>
            <a:rPr lang="es-MX" sz="1200" b="1" dirty="0"/>
            <a:t>Inhabilitación temporal en el servicio público y para participar en adquisiciones, arrendamientos, servicios u obras públicas.</a:t>
          </a:r>
          <a:endParaRPr lang="es-ES" sz="1200" b="1" dirty="0"/>
        </a:p>
      </dgm:t>
    </dgm:pt>
    <dgm:pt modelId="{1ECC757C-2975-462E-9DC9-B359583C193C}" type="parTrans" cxnId="{40FD4365-F848-42E5-8CC3-D758274C8F83}">
      <dgm:prSet/>
      <dgm:spPr/>
      <dgm:t>
        <a:bodyPr/>
        <a:lstStyle/>
        <a:p>
          <a:pPr algn="just"/>
          <a:endParaRPr lang="es-ES" sz="1200" b="1"/>
        </a:p>
      </dgm:t>
    </dgm:pt>
    <dgm:pt modelId="{AED7FFA7-708B-4063-BB18-1FAC06983897}" type="sibTrans" cxnId="{40FD4365-F848-42E5-8CC3-D758274C8F83}">
      <dgm:prSet/>
      <dgm:spPr/>
      <dgm:t>
        <a:bodyPr/>
        <a:lstStyle/>
        <a:p>
          <a:pPr algn="just"/>
          <a:endParaRPr lang="es-ES" sz="1200" b="1"/>
        </a:p>
      </dgm:t>
    </dgm:pt>
    <dgm:pt modelId="{250B3941-094A-4ECC-A8AD-1657F8EB080C}">
      <dgm:prSet phldrT="[Texto]" custT="1"/>
      <dgm:spPr/>
      <dgm:t>
        <a:bodyPr/>
        <a:lstStyle/>
        <a:p>
          <a:pPr algn="just"/>
          <a:r>
            <a:rPr lang="es-MX" sz="1200" b="1" dirty="0"/>
            <a:t>La suspensión de actividades (sólo personas morales)</a:t>
          </a:r>
          <a:endParaRPr lang="es-ES" sz="1200" b="1" dirty="0"/>
        </a:p>
      </dgm:t>
    </dgm:pt>
    <dgm:pt modelId="{8C8A90FC-9740-414E-BDFC-43F818C89C85}" type="parTrans" cxnId="{68930545-EBE5-4582-97F9-5B55C120E89D}">
      <dgm:prSet/>
      <dgm:spPr/>
      <dgm:t>
        <a:bodyPr/>
        <a:lstStyle/>
        <a:p>
          <a:pPr algn="just"/>
          <a:endParaRPr lang="es-ES" sz="1200" b="1"/>
        </a:p>
      </dgm:t>
    </dgm:pt>
    <dgm:pt modelId="{E13A745E-B464-49F6-B52C-10DBA2943F46}" type="sibTrans" cxnId="{68930545-EBE5-4582-97F9-5B55C120E89D}">
      <dgm:prSet/>
      <dgm:spPr/>
      <dgm:t>
        <a:bodyPr/>
        <a:lstStyle/>
        <a:p>
          <a:pPr algn="just"/>
          <a:endParaRPr lang="es-ES" sz="1200" b="1"/>
        </a:p>
      </dgm:t>
    </dgm:pt>
    <dgm:pt modelId="{DF5689A0-3D9D-49C0-B3A1-D0DEF3F123A1}">
      <dgm:prSet phldrT="[Texto]" custT="1"/>
      <dgm:spPr/>
      <dgm:t>
        <a:bodyPr/>
        <a:lstStyle/>
        <a:p>
          <a:pPr algn="just"/>
          <a:r>
            <a:rPr lang="es-MX" sz="1200" b="1" dirty="0"/>
            <a:t>Disolución de la sociedad (sólo personas morales) </a:t>
          </a:r>
          <a:endParaRPr lang="es-ES" sz="1200" b="1" dirty="0"/>
        </a:p>
      </dgm:t>
    </dgm:pt>
    <dgm:pt modelId="{03E9138B-DEF3-4215-8554-232C87E8DC88}" type="parTrans" cxnId="{BB96ECA5-A51B-49B8-B005-79BC6A2AA921}">
      <dgm:prSet/>
      <dgm:spPr/>
      <dgm:t>
        <a:bodyPr/>
        <a:lstStyle/>
        <a:p>
          <a:pPr algn="just"/>
          <a:endParaRPr lang="es-ES" sz="1200" b="1"/>
        </a:p>
      </dgm:t>
    </dgm:pt>
    <dgm:pt modelId="{36D2C08D-80B5-4609-A2BC-1CA6714C266B}" type="sibTrans" cxnId="{BB96ECA5-A51B-49B8-B005-79BC6A2AA921}">
      <dgm:prSet/>
      <dgm:spPr/>
      <dgm:t>
        <a:bodyPr/>
        <a:lstStyle/>
        <a:p>
          <a:pPr algn="just"/>
          <a:endParaRPr lang="es-ES" sz="1200" b="1"/>
        </a:p>
      </dgm:t>
    </dgm:pt>
    <dgm:pt modelId="{357BC21B-6AA0-49FB-9E35-B95834D64A10}" type="pres">
      <dgm:prSet presAssocID="{26C28D83-D247-45D3-9180-12CAA56E1397}" presName="layout" presStyleCnt="0">
        <dgm:presLayoutVars>
          <dgm:chMax/>
          <dgm:chPref/>
          <dgm:dir/>
          <dgm:resizeHandles/>
        </dgm:presLayoutVars>
      </dgm:prSet>
      <dgm:spPr/>
      <dgm:t>
        <a:bodyPr/>
        <a:lstStyle/>
        <a:p>
          <a:endParaRPr lang="es-ES"/>
        </a:p>
      </dgm:t>
    </dgm:pt>
    <dgm:pt modelId="{5B9E7699-AFBD-4749-B09F-45CBB3AD4EC4}" type="pres">
      <dgm:prSet presAssocID="{FEC3FBA6-4062-40DD-BADC-F582162CFA56}" presName="root" presStyleCnt="0">
        <dgm:presLayoutVars>
          <dgm:chMax/>
          <dgm:chPref/>
        </dgm:presLayoutVars>
      </dgm:prSet>
      <dgm:spPr/>
    </dgm:pt>
    <dgm:pt modelId="{FB9B26FD-67BE-4414-BD5E-EFCF2E6E9538}" type="pres">
      <dgm:prSet presAssocID="{FEC3FBA6-4062-40DD-BADC-F582162CFA56}" presName="rootComposite" presStyleCnt="0">
        <dgm:presLayoutVars/>
      </dgm:prSet>
      <dgm:spPr/>
    </dgm:pt>
    <dgm:pt modelId="{4BE1A5B0-A3FD-45A8-B53E-995DE0B81DDB}" type="pres">
      <dgm:prSet presAssocID="{FEC3FBA6-4062-40DD-BADC-F582162CFA56}" presName="ParentAccent" presStyleLbl="alignNode1" presStyleIdx="0" presStyleCnt="2" custFlipVert="1" custScaleY="14894"/>
      <dgm:spPr/>
    </dgm:pt>
    <dgm:pt modelId="{ACB5DE75-7FD6-40FF-9083-988B9690C8F8}" type="pres">
      <dgm:prSet presAssocID="{FEC3FBA6-4062-40DD-BADC-F582162CFA56}" presName="ParentSmallAccent" presStyleLbl="fgAcc1" presStyleIdx="0" presStyleCnt="2" custFlipVert="1" custScaleX="24173" custScaleY="23851"/>
      <dgm:spPr/>
    </dgm:pt>
    <dgm:pt modelId="{6F1F5FEE-7C0E-4AD7-9CF6-1514C71C7CB1}" type="pres">
      <dgm:prSet presAssocID="{FEC3FBA6-4062-40DD-BADC-F582162CFA56}" presName="Parent" presStyleLbl="revTx" presStyleIdx="0" presStyleCnt="11">
        <dgm:presLayoutVars>
          <dgm:chMax/>
          <dgm:chPref val="4"/>
          <dgm:bulletEnabled val="1"/>
        </dgm:presLayoutVars>
      </dgm:prSet>
      <dgm:spPr/>
      <dgm:t>
        <a:bodyPr/>
        <a:lstStyle/>
        <a:p>
          <a:endParaRPr lang="es-ES"/>
        </a:p>
      </dgm:t>
    </dgm:pt>
    <dgm:pt modelId="{FDD1B468-C726-4CF8-8593-8BB3FAF3F715}" type="pres">
      <dgm:prSet presAssocID="{FEC3FBA6-4062-40DD-BADC-F582162CFA56}" presName="childShape" presStyleCnt="0">
        <dgm:presLayoutVars>
          <dgm:chMax val="0"/>
          <dgm:chPref val="0"/>
        </dgm:presLayoutVars>
      </dgm:prSet>
      <dgm:spPr/>
    </dgm:pt>
    <dgm:pt modelId="{70F8EA9E-60B3-4533-AB69-4D7FCFCCEB0D}" type="pres">
      <dgm:prSet presAssocID="{E5108217-B588-4647-87AC-A9F47C913355}" presName="childComposite" presStyleCnt="0">
        <dgm:presLayoutVars>
          <dgm:chMax val="0"/>
          <dgm:chPref val="0"/>
        </dgm:presLayoutVars>
      </dgm:prSet>
      <dgm:spPr/>
    </dgm:pt>
    <dgm:pt modelId="{396B8393-60C8-42F5-8AEF-79ACE9DDBC90}" type="pres">
      <dgm:prSet presAssocID="{E5108217-B588-4647-87AC-A9F47C913355}" presName="ChildAccent" presStyleLbl="solidFgAcc1" presStyleIdx="0" presStyleCnt="9"/>
      <dgm:spPr/>
    </dgm:pt>
    <dgm:pt modelId="{5924F992-3122-49F6-94AC-AC1A1229D83F}" type="pres">
      <dgm:prSet presAssocID="{E5108217-B588-4647-87AC-A9F47C913355}" presName="Child" presStyleLbl="revTx" presStyleIdx="1" presStyleCnt="11">
        <dgm:presLayoutVars>
          <dgm:chMax val="0"/>
          <dgm:chPref val="0"/>
          <dgm:bulletEnabled val="1"/>
        </dgm:presLayoutVars>
      </dgm:prSet>
      <dgm:spPr/>
      <dgm:t>
        <a:bodyPr/>
        <a:lstStyle/>
        <a:p>
          <a:endParaRPr lang="es-ES"/>
        </a:p>
      </dgm:t>
    </dgm:pt>
    <dgm:pt modelId="{623F2C67-C688-4B7D-BF61-4208786999E7}" type="pres">
      <dgm:prSet presAssocID="{5713CA04-C35E-4CAB-9F73-8C74AAE83BA1}" presName="childComposite" presStyleCnt="0">
        <dgm:presLayoutVars>
          <dgm:chMax val="0"/>
          <dgm:chPref val="0"/>
        </dgm:presLayoutVars>
      </dgm:prSet>
      <dgm:spPr/>
    </dgm:pt>
    <dgm:pt modelId="{DBAC4AE1-031F-4DD3-BD0F-A2D2928ADA7A}" type="pres">
      <dgm:prSet presAssocID="{5713CA04-C35E-4CAB-9F73-8C74AAE83BA1}" presName="ChildAccent" presStyleLbl="solidFgAcc1" presStyleIdx="1" presStyleCnt="9"/>
      <dgm:spPr/>
    </dgm:pt>
    <dgm:pt modelId="{5EECFE84-044E-4908-B2FD-FEFE516079C4}" type="pres">
      <dgm:prSet presAssocID="{5713CA04-C35E-4CAB-9F73-8C74AAE83BA1}" presName="Child" presStyleLbl="revTx" presStyleIdx="2" presStyleCnt="11">
        <dgm:presLayoutVars>
          <dgm:chMax val="0"/>
          <dgm:chPref val="0"/>
          <dgm:bulletEnabled val="1"/>
        </dgm:presLayoutVars>
      </dgm:prSet>
      <dgm:spPr/>
      <dgm:t>
        <a:bodyPr/>
        <a:lstStyle/>
        <a:p>
          <a:endParaRPr lang="es-ES"/>
        </a:p>
      </dgm:t>
    </dgm:pt>
    <dgm:pt modelId="{CC22C361-3CDB-4827-AFAE-D0C21F7C7180}" type="pres">
      <dgm:prSet presAssocID="{D31363F6-61EC-43B0-89DD-041E3540E8E0}" presName="childComposite" presStyleCnt="0">
        <dgm:presLayoutVars>
          <dgm:chMax val="0"/>
          <dgm:chPref val="0"/>
        </dgm:presLayoutVars>
      </dgm:prSet>
      <dgm:spPr/>
    </dgm:pt>
    <dgm:pt modelId="{DF3746C6-B71B-4AE0-9E37-54A8DF301993}" type="pres">
      <dgm:prSet presAssocID="{D31363F6-61EC-43B0-89DD-041E3540E8E0}" presName="ChildAccent" presStyleLbl="solidFgAcc1" presStyleIdx="2" presStyleCnt="9"/>
      <dgm:spPr/>
    </dgm:pt>
    <dgm:pt modelId="{2DC3CBF3-ECD0-46FD-906C-B7E280D123BA}" type="pres">
      <dgm:prSet presAssocID="{D31363F6-61EC-43B0-89DD-041E3540E8E0}" presName="Child" presStyleLbl="revTx" presStyleIdx="3" presStyleCnt="11">
        <dgm:presLayoutVars>
          <dgm:chMax val="0"/>
          <dgm:chPref val="0"/>
          <dgm:bulletEnabled val="1"/>
        </dgm:presLayoutVars>
      </dgm:prSet>
      <dgm:spPr/>
      <dgm:t>
        <a:bodyPr/>
        <a:lstStyle/>
        <a:p>
          <a:endParaRPr lang="es-ES"/>
        </a:p>
      </dgm:t>
    </dgm:pt>
    <dgm:pt modelId="{E296F832-2825-4B15-B8D0-EB95B1F7434A}" type="pres">
      <dgm:prSet presAssocID="{1F4BD9D7-1DD2-4C80-BCF7-305E3E7DE44A}" presName="childComposite" presStyleCnt="0">
        <dgm:presLayoutVars>
          <dgm:chMax val="0"/>
          <dgm:chPref val="0"/>
        </dgm:presLayoutVars>
      </dgm:prSet>
      <dgm:spPr/>
    </dgm:pt>
    <dgm:pt modelId="{BE698D95-ECEC-457D-BD2D-43CCB8771FA5}" type="pres">
      <dgm:prSet presAssocID="{1F4BD9D7-1DD2-4C80-BCF7-305E3E7DE44A}" presName="ChildAccent" presStyleLbl="solidFgAcc1" presStyleIdx="3" presStyleCnt="9"/>
      <dgm:spPr/>
    </dgm:pt>
    <dgm:pt modelId="{F9301FA8-E679-4739-980F-1943553770A7}" type="pres">
      <dgm:prSet presAssocID="{1F4BD9D7-1DD2-4C80-BCF7-305E3E7DE44A}" presName="Child" presStyleLbl="revTx" presStyleIdx="4" presStyleCnt="11" custLinFactNeighborY="63808">
        <dgm:presLayoutVars>
          <dgm:chMax val="0"/>
          <dgm:chPref val="0"/>
          <dgm:bulletEnabled val="1"/>
        </dgm:presLayoutVars>
      </dgm:prSet>
      <dgm:spPr/>
      <dgm:t>
        <a:bodyPr/>
        <a:lstStyle/>
        <a:p>
          <a:endParaRPr lang="es-ES"/>
        </a:p>
      </dgm:t>
    </dgm:pt>
    <dgm:pt modelId="{88C4EEB3-086E-478F-8AF7-49BE9CB4A417}" type="pres">
      <dgm:prSet presAssocID="{3E23172E-0DDC-4852-9442-713F15717302}" presName="root" presStyleCnt="0">
        <dgm:presLayoutVars>
          <dgm:chMax/>
          <dgm:chPref/>
        </dgm:presLayoutVars>
      </dgm:prSet>
      <dgm:spPr/>
    </dgm:pt>
    <dgm:pt modelId="{DC858105-EFAB-4FBD-89B4-1867DA1DA833}" type="pres">
      <dgm:prSet presAssocID="{3E23172E-0DDC-4852-9442-713F15717302}" presName="rootComposite" presStyleCnt="0">
        <dgm:presLayoutVars/>
      </dgm:prSet>
      <dgm:spPr/>
    </dgm:pt>
    <dgm:pt modelId="{9CB68357-E625-4509-9649-1B9EB633529B}" type="pres">
      <dgm:prSet presAssocID="{3E23172E-0DDC-4852-9442-713F15717302}" presName="ParentAccent" presStyleLbl="alignNode1" presStyleIdx="1" presStyleCnt="2" custFlipVert="1" custScaleY="14894"/>
      <dgm:spPr/>
    </dgm:pt>
    <dgm:pt modelId="{11B00F19-3BD8-4E9B-99F9-4522DF569B80}" type="pres">
      <dgm:prSet presAssocID="{3E23172E-0DDC-4852-9442-713F15717302}" presName="ParentSmallAccent" presStyleLbl="fgAcc1" presStyleIdx="1" presStyleCnt="2" custFlipVert="1" custScaleX="23851" custScaleY="23851"/>
      <dgm:spPr/>
    </dgm:pt>
    <dgm:pt modelId="{F0A60E96-87D8-4079-9246-8C1177C3E825}" type="pres">
      <dgm:prSet presAssocID="{3E23172E-0DDC-4852-9442-713F15717302}" presName="Parent" presStyleLbl="revTx" presStyleIdx="5" presStyleCnt="11">
        <dgm:presLayoutVars>
          <dgm:chMax/>
          <dgm:chPref val="4"/>
          <dgm:bulletEnabled val="1"/>
        </dgm:presLayoutVars>
      </dgm:prSet>
      <dgm:spPr/>
      <dgm:t>
        <a:bodyPr/>
        <a:lstStyle/>
        <a:p>
          <a:endParaRPr lang="es-ES"/>
        </a:p>
      </dgm:t>
    </dgm:pt>
    <dgm:pt modelId="{00DD2F19-CBAA-468F-B33A-87AEEA77CBA2}" type="pres">
      <dgm:prSet presAssocID="{3E23172E-0DDC-4852-9442-713F15717302}" presName="childShape" presStyleCnt="0">
        <dgm:presLayoutVars>
          <dgm:chMax val="0"/>
          <dgm:chPref val="0"/>
        </dgm:presLayoutVars>
      </dgm:prSet>
      <dgm:spPr/>
    </dgm:pt>
    <dgm:pt modelId="{887F1A45-A2C7-40C4-85AA-11947978D61D}" type="pres">
      <dgm:prSet presAssocID="{25CABCC8-D8D3-444D-9976-4032BAF987F8}" presName="childComposite" presStyleCnt="0">
        <dgm:presLayoutVars>
          <dgm:chMax val="0"/>
          <dgm:chPref val="0"/>
        </dgm:presLayoutVars>
      </dgm:prSet>
      <dgm:spPr/>
    </dgm:pt>
    <dgm:pt modelId="{7773D890-7A14-4DF0-AFAF-D8C4C17175EC}" type="pres">
      <dgm:prSet presAssocID="{25CABCC8-D8D3-444D-9976-4032BAF987F8}" presName="ChildAccent" presStyleLbl="solidFgAcc1" presStyleIdx="4" presStyleCnt="9"/>
      <dgm:spPr/>
    </dgm:pt>
    <dgm:pt modelId="{37C24EC5-E178-4A23-AA16-B30AEC480852}" type="pres">
      <dgm:prSet presAssocID="{25CABCC8-D8D3-444D-9976-4032BAF987F8}" presName="Child" presStyleLbl="revTx" presStyleIdx="6" presStyleCnt="11">
        <dgm:presLayoutVars>
          <dgm:chMax val="0"/>
          <dgm:chPref val="0"/>
          <dgm:bulletEnabled val="1"/>
        </dgm:presLayoutVars>
      </dgm:prSet>
      <dgm:spPr/>
      <dgm:t>
        <a:bodyPr/>
        <a:lstStyle/>
        <a:p>
          <a:endParaRPr lang="es-ES"/>
        </a:p>
      </dgm:t>
    </dgm:pt>
    <dgm:pt modelId="{3DC6D3AB-9008-4615-BB5C-6C8178B567D0}" type="pres">
      <dgm:prSet presAssocID="{C7550966-E8CA-4F01-94A3-B7DDFC86550D}" presName="childComposite" presStyleCnt="0">
        <dgm:presLayoutVars>
          <dgm:chMax val="0"/>
          <dgm:chPref val="0"/>
        </dgm:presLayoutVars>
      </dgm:prSet>
      <dgm:spPr/>
    </dgm:pt>
    <dgm:pt modelId="{12B9635A-7E4B-464C-B373-4FAE7235EB25}" type="pres">
      <dgm:prSet presAssocID="{C7550966-E8CA-4F01-94A3-B7DDFC86550D}" presName="ChildAccent" presStyleLbl="solidFgAcc1" presStyleIdx="5" presStyleCnt="9"/>
      <dgm:spPr/>
    </dgm:pt>
    <dgm:pt modelId="{5D9A8C38-0EC6-4957-8362-8BBC6FA08F69}" type="pres">
      <dgm:prSet presAssocID="{C7550966-E8CA-4F01-94A3-B7DDFC86550D}" presName="Child" presStyleLbl="revTx" presStyleIdx="7" presStyleCnt="11">
        <dgm:presLayoutVars>
          <dgm:chMax val="0"/>
          <dgm:chPref val="0"/>
          <dgm:bulletEnabled val="1"/>
        </dgm:presLayoutVars>
      </dgm:prSet>
      <dgm:spPr/>
      <dgm:t>
        <a:bodyPr/>
        <a:lstStyle/>
        <a:p>
          <a:endParaRPr lang="es-ES"/>
        </a:p>
      </dgm:t>
    </dgm:pt>
    <dgm:pt modelId="{1026302E-4DE1-46A4-B0D3-0EA505B00235}" type="pres">
      <dgm:prSet presAssocID="{2F86CC72-9018-497B-AB41-178DF66847E3}" presName="childComposite" presStyleCnt="0">
        <dgm:presLayoutVars>
          <dgm:chMax val="0"/>
          <dgm:chPref val="0"/>
        </dgm:presLayoutVars>
      </dgm:prSet>
      <dgm:spPr/>
    </dgm:pt>
    <dgm:pt modelId="{DD77EE28-DF14-4A61-9F4B-86B1544D4B4D}" type="pres">
      <dgm:prSet presAssocID="{2F86CC72-9018-497B-AB41-178DF66847E3}" presName="ChildAccent" presStyleLbl="solidFgAcc1" presStyleIdx="6" presStyleCnt="9"/>
      <dgm:spPr/>
    </dgm:pt>
    <dgm:pt modelId="{55E2C1D8-31E0-4685-ACDC-C1E8605A2E18}" type="pres">
      <dgm:prSet presAssocID="{2F86CC72-9018-497B-AB41-178DF66847E3}" presName="Child" presStyleLbl="revTx" presStyleIdx="8" presStyleCnt="11">
        <dgm:presLayoutVars>
          <dgm:chMax val="0"/>
          <dgm:chPref val="0"/>
          <dgm:bulletEnabled val="1"/>
        </dgm:presLayoutVars>
      </dgm:prSet>
      <dgm:spPr/>
      <dgm:t>
        <a:bodyPr/>
        <a:lstStyle/>
        <a:p>
          <a:endParaRPr lang="es-ES"/>
        </a:p>
      </dgm:t>
    </dgm:pt>
    <dgm:pt modelId="{1D139966-A0E8-4F8B-9DAF-E5358D5506CC}" type="pres">
      <dgm:prSet presAssocID="{250B3941-094A-4ECC-A8AD-1657F8EB080C}" presName="childComposite" presStyleCnt="0">
        <dgm:presLayoutVars>
          <dgm:chMax val="0"/>
          <dgm:chPref val="0"/>
        </dgm:presLayoutVars>
      </dgm:prSet>
      <dgm:spPr/>
    </dgm:pt>
    <dgm:pt modelId="{EDFEA82E-7990-4AC6-8E8F-C22810B8FD23}" type="pres">
      <dgm:prSet presAssocID="{250B3941-094A-4ECC-A8AD-1657F8EB080C}" presName="ChildAccent" presStyleLbl="solidFgAcc1" presStyleIdx="7" presStyleCnt="9"/>
      <dgm:spPr/>
    </dgm:pt>
    <dgm:pt modelId="{96852BC1-B0D2-4DA8-8BEE-51C2FAACD5A5}" type="pres">
      <dgm:prSet presAssocID="{250B3941-094A-4ECC-A8AD-1657F8EB080C}" presName="Child" presStyleLbl="revTx" presStyleIdx="9" presStyleCnt="11">
        <dgm:presLayoutVars>
          <dgm:chMax val="0"/>
          <dgm:chPref val="0"/>
          <dgm:bulletEnabled val="1"/>
        </dgm:presLayoutVars>
      </dgm:prSet>
      <dgm:spPr/>
      <dgm:t>
        <a:bodyPr/>
        <a:lstStyle/>
        <a:p>
          <a:endParaRPr lang="es-ES"/>
        </a:p>
      </dgm:t>
    </dgm:pt>
    <dgm:pt modelId="{97882D2D-7B07-4F9D-92D4-98D73E506264}" type="pres">
      <dgm:prSet presAssocID="{DF5689A0-3D9D-49C0-B3A1-D0DEF3F123A1}" presName="childComposite" presStyleCnt="0">
        <dgm:presLayoutVars>
          <dgm:chMax val="0"/>
          <dgm:chPref val="0"/>
        </dgm:presLayoutVars>
      </dgm:prSet>
      <dgm:spPr/>
    </dgm:pt>
    <dgm:pt modelId="{C8D21C83-520B-47E5-BA2B-3D29B568FCB4}" type="pres">
      <dgm:prSet presAssocID="{DF5689A0-3D9D-49C0-B3A1-D0DEF3F123A1}" presName="ChildAccent" presStyleLbl="solidFgAcc1" presStyleIdx="8" presStyleCnt="9"/>
      <dgm:spPr/>
    </dgm:pt>
    <dgm:pt modelId="{DD6822D7-647A-4E8C-A2FF-4DAF689A960D}" type="pres">
      <dgm:prSet presAssocID="{DF5689A0-3D9D-49C0-B3A1-D0DEF3F123A1}" presName="Child" presStyleLbl="revTx" presStyleIdx="10" presStyleCnt="11">
        <dgm:presLayoutVars>
          <dgm:chMax val="0"/>
          <dgm:chPref val="0"/>
          <dgm:bulletEnabled val="1"/>
        </dgm:presLayoutVars>
      </dgm:prSet>
      <dgm:spPr/>
      <dgm:t>
        <a:bodyPr/>
        <a:lstStyle/>
        <a:p>
          <a:endParaRPr lang="es-ES"/>
        </a:p>
      </dgm:t>
    </dgm:pt>
  </dgm:ptLst>
  <dgm:cxnLst>
    <dgm:cxn modelId="{ABDCB2D5-1A9C-4AF2-991A-65FFFA8C0D68}" type="presOf" srcId="{26C28D83-D247-45D3-9180-12CAA56E1397}" destId="{357BC21B-6AA0-49FB-9E35-B95834D64A10}" srcOrd="0" destOrd="0" presId="urn:microsoft.com/office/officeart/2008/layout/SquareAccentList"/>
    <dgm:cxn modelId="{6E4B3E74-F7B3-442C-9BB8-6053CD28CA3F}" type="presOf" srcId="{25CABCC8-D8D3-444D-9976-4032BAF987F8}" destId="{37C24EC5-E178-4A23-AA16-B30AEC480852}" srcOrd="0" destOrd="0" presId="urn:microsoft.com/office/officeart/2008/layout/SquareAccentList"/>
    <dgm:cxn modelId="{F2C41E3F-F3B0-44B8-A6FD-A0AB0B4F9C4E}" srcId="{26C28D83-D247-45D3-9180-12CAA56E1397}" destId="{3E23172E-0DDC-4852-9442-713F15717302}" srcOrd="1" destOrd="0" parTransId="{7522F2C2-AE97-4D16-A142-8CC52D9CBBA1}" sibTransId="{92F7886B-3313-43A7-9115-6703DBF3CEE9}"/>
    <dgm:cxn modelId="{E17F785F-9286-43A3-AE74-2683DE2A107D}" srcId="{3E23172E-0DDC-4852-9442-713F15717302}" destId="{2F86CC72-9018-497B-AB41-178DF66847E3}" srcOrd="2" destOrd="0" parTransId="{E2231218-901E-44F2-A518-F95BDACCF16D}" sibTransId="{237867A3-0BB9-4D49-AC67-B69EBA17F79C}"/>
    <dgm:cxn modelId="{C84A0937-8571-4EE9-94CC-65C6983741C9}" type="presOf" srcId="{3E23172E-0DDC-4852-9442-713F15717302}" destId="{F0A60E96-87D8-4079-9246-8C1177C3E825}" srcOrd="0" destOrd="0" presId="urn:microsoft.com/office/officeart/2008/layout/SquareAccentList"/>
    <dgm:cxn modelId="{81D5A859-926B-4FFF-9DB4-A8919BAA6DC5}" type="presOf" srcId="{E5108217-B588-4647-87AC-A9F47C913355}" destId="{5924F992-3122-49F6-94AC-AC1A1229D83F}" srcOrd="0" destOrd="0" presId="urn:microsoft.com/office/officeart/2008/layout/SquareAccentList"/>
    <dgm:cxn modelId="{2C8E7A28-2150-4382-BB81-233F8367CA44}" type="presOf" srcId="{C7550966-E8CA-4F01-94A3-B7DDFC86550D}" destId="{5D9A8C38-0EC6-4957-8362-8BBC6FA08F69}" srcOrd="0" destOrd="0" presId="urn:microsoft.com/office/officeart/2008/layout/SquareAccentList"/>
    <dgm:cxn modelId="{674A3AF7-BAAA-446E-B440-8F1D23C92E1C}" type="presOf" srcId="{DF5689A0-3D9D-49C0-B3A1-D0DEF3F123A1}" destId="{DD6822D7-647A-4E8C-A2FF-4DAF689A960D}" srcOrd="0" destOrd="0" presId="urn:microsoft.com/office/officeart/2008/layout/SquareAccentList"/>
    <dgm:cxn modelId="{0DB02C86-540C-4D7A-9271-E11507F6E100}" type="presOf" srcId="{250B3941-094A-4ECC-A8AD-1657F8EB080C}" destId="{96852BC1-B0D2-4DA8-8BEE-51C2FAACD5A5}" srcOrd="0" destOrd="0" presId="urn:microsoft.com/office/officeart/2008/layout/SquareAccentList"/>
    <dgm:cxn modelId="{69A7884A-5264-46D7-9ECB-517E7CC11E1F}" type="presOf" srcId="{5713CA04-C35E-4CAB-9F73-8C74AAE83BA1}" destId="{5EECFE84-044E-4908-B2FD-FEFE516079C4}" srcOrd="0" destOrd="0" presId="urn:microsoft.com/office/officeart/2008/layout/SquareAccentList"/>
    <dgm:cxn modelId="{7966F492-7C27-4C89-B296-2093A4E72B2C}" srcId="{FEC3FBA6-4062-40DD-BADC-F582162CFA56}" destId="{5713CA04-C35E-4CAB-9F73-8C74AAE83BA1}" srcOrd="1" destOrd="0" parTransId="{B4A7688C-04C7-45D1-9974-A9B132EEDEDB}" sibTransId="{AF4EF000-5AFC-4889-889E-8DAE26FB31E1}"/>
    <dgm:cxn modelId="{4859BF47-4D7C-4A7B-A280-9617D7E6B56C}" type="presOf" srcId="{2F86CC72-9018-497B-AB41-178DF66847E3}" destId="{55E2C1D8-31E0-4685-ACDC-C1E8605A2E18}" srcOrd="0" destOrd="0" presId="urn:microsoft.com/office/officeart/2008/layout/SquareAccentList"/>
    <dgm:cxn modelId="{12306B54-5DE3-4309-B5E9-E2BCAA14A262}" srcId="{FEC3FBA6-4062-40DD-BADC-F582162CFA56}" destId="{D31363F6-61EC-43B0-89DD-041E3540E8E0}" srcOrd="2" destOrd="0" parTransId="{0B097182-49F0-45AB-B317-744748764CF1}" sibTransId="{5E917A8D-1493-440E-A56F-EFBE26E98A08}"/>
    <dgm:cxn modelId="{40FD4365-F848-42E5-8CC3-D758274C8F83}" srcId="{FEC3FBA6-4062-40DD-BADC-F582162CFA56}" destId="{1F4BD9D7-1DD2-4C80-BCF7-305E3E7DE44A}" srcOrd="3" destOrd="0" parTransId="{1ECC757C-2975-462E-9DC9-B359583C193C}" sibTransId="{AED7FFA7-708B-4063-BB18-1FAC06983897}"/>
    <dgm:cxn modelId="{E96C773F-0662-40D3-AA4C-A88C43B9E3F8}" type="presOf" srcId="{1F4BD9D7-1DD2-4C80-BCF7-305E3E7DE44A}" destId="{F9301FA8-E679-4739-980F-1943553770A7}" srcOrd="0" destOrd="0" presId="urn:microsoft.com/office/officeart/2008/layout/SquareAccentList"/>
    <dgm:cxn modelId="{C4EA16B2-98ED-44FE-BEA0-4534407ED078}" srcId="{FEC3FBA6-4062-40DD-BADC-F582162CFA56}" destId="{E5108217-B588-4647-87AC-A9F47C913355}" srcOrd="0" destOrd="0" parTransId="{208847DB-EC37-41C5-BBC2-A932F41FBC56}" sibTransId="{FA7AB2F8-3258-4B36-A7A1-4DFBA5BD1DAF}"/>
    <dgm:cxn modelId="{DD927CF4-C899-44E6-91FA-43C0A0E1288D}" srcId="{3E23172E-0DDC-4852-9442-713F15717302}" destId="{C7550966-E8CA-4F01-94A3-B7DDFC86550D}" srcOrd="1" destOrd="0" parTransId="{97CB1804-2344-4762-AC10-22F966E58A47}" sibTransId="{844FF26F-F5C9-4B34-BADB-2F2A00478D3E}"/>
    <dgm:cxn modelId="{68930545-EBE5-4582-97F9-5B55C120E89D}" srcId="{3E23172E-0DDC-4852-9442-713F15717302}" destId="{250B3941-094A-4ECC-A8AD-1657F8EB080C}" srcOrd="3" destOrd="0" parTransId="{8C8A90FC-9740-414E-BDFC-43F818C89C85}" sibTransId="{E13A745E-B464-49F6-B52C-10DBA2943F46}"/>
    <dgm:cxn modelId="{72FAB09F-8D85-4D4D-9C50-E20E87E575E2}" srcId="{26C28D83-D247-45D3-9180-12CAA56E1397}" destId="{FEC3FBA6-4062-40DD-BADC-F582162CFA56}" srcOrd="0" destOrd="0" parTransId="{3BB8DB58-23D9-4FF5-93E0-04A3D25EC13E}" sibTransId="{892A331D-5347-4CA5-9CC1-AF4720450006}"/>
    <dgm:cxn modelId="{7C431366-738C-42A5-BB08-0ACD30AEDD94}" type="presOf" srcId="{FEC3FBA6-4062-40DD-BADC-F582162CFA56}" destId="{6F1F5FEE-7C0E-4AD7-9CF6-1514C71C7CB1}" srcOrd="0" destOrd="0" presId="urn:microsoft.com/office/officeart/2008/layout/SquareAccentList"/>
    <dgm:cxn modelId="{9FEB4737-C47C-4C1C-9A7A-E75D72577A11}" srcId="{3E23172E-0DDC-4852-9442-713F15717302}" destId="{25CABCC8-D8D3-444D-9976-4032BAF987F8}" srcOrd="0" destOrd="0" parTransId="{F903C75A-0EF8-4A33-BF9A-23FF934B5265}" sibTransId="{182585B7-A0C0-4970-B301-670FF5BF286B}"/>
    <dgm:cxn modelId="{BB96ECA5-A51B-49B8-B005-79BC6A2AA921}" srcId="{3E23172E-0DDC-4852-9442-713F15717302}" destId="{DF5689A0-3D9D-49C0-B3A1-D0DEF3F123A1}" srcOrd="4" destOrd="0" parTransId="{03E9138B-DEF3-4215-8554-232C87E8DC88}" sibTransId="{36D2C08D-80B5-4609-A2BC-1CA6714C266B}"/>
    <dgm:cxn modelId="{05D5C938-1262-474E-A60C-B642570746E2}" type="presOf" srcId="{D31363F6-61EC-43B0-89DD-041E3540E8E0}" destId="{2DC3CBF3-ECD0-46FD-906C-B7E280D123BA}" srcOrd="0" destOrd="0" presId="urn:microsoft.com/office/officeart/2008/layout/SquareAccentList"/>
    <dgm:cxn modelId="{A60159AC-F9CF-45B8-937B-B9B2D53E8030}" type="presParOf" srcId="{357BC21B-6AA0-49FB-9E35-B95834D64A10}" destId="{5B9E7699-AFBD-4749-B09F-45CBB3AD4EC4}" srcOrd="0" destOrd="0" presId="urn:microsoft.com/office/officeart/2008/layout/SquareAccentList"/>
    <dgm:cxn modelId="{66B17443-DC09-44F6-BF89-83875FA14C9C}" type="presParOf" srcId="{5B9E7699-AFBD-4749-B09F-45CBB3AD4EC4}" destId="{FB9B26FD-67BE-4414-BD5E-EFCF2E6E9538}" srcOrd="0" destOrd="0" presId="urn:microsoft.com/office/officeart/2008/layout/SquareAccentList"/>
    <dgm:cxn modelId="{7DFEE0BF-F17C-4E82-972E-2A19E6124AD8}" type="presParOf" srcId="{FB9B26FD-67BE-4414-BD5E-EFCF2E6E9538}" destId="{4BE1A5B0-A3FD-45A8-B53E-995DE0B81DDB}" srcOrd="0" destOrd="0" presId="urn:microsoft.com/office/officeart/2008/layout/SquareAccentList"/>
    <dgm:cxn modelId="{72B64B81-F00A-4054-AD88-129FBAD35F50}" type="presParOf" srcId="{FB9B26FD-67BE-4414-BD5E-EFCF2E6E9538}" destId="{ACB5DE75-7FD6-40FF-9083-988B9690C8F8}" srcOrd="1" destOrd="0" presId="urn:microsoft.com/office/officeart/2008/layout/SquareAccentList"/>
    <dgm:cxn modelId="{22DBEEBF-F641-4604-8690-6401F317C60F}" type="presParOf" srcId="{FB9B26FD-67BE-4414-BD5E-EFCF2E6E9538}" destId="{6F1F5FEE-7C0E-4AD7-9CF6-1514C71C7CB1}" srcOrd="2" destOrd="0" presId="urn:microsoft.com/office/officeart/2008/layout/SquareAccentList"/>
    <dgm:cxn modelId="{0F9827F9-2215-4C9C-8D53-56AE6696CD89}" type="presParOf" srcId="{5B9E7699-AFBD-4749-B09F-45CBB3AD4EC4}" destId="{FDD1B468-C726-4CF8-8593-8BB3FAF3F715}" srcOrd="1" destOrd="0" presId="urn:microsoft.com/office/officeart/2008/layout/SquareAccentList"/>
    <dgm:cxn modelId="{49738DA0-1682-432D-9989-E7CAA2CFB087}" type="presParOf" srcId="{FDD1B468-C726-4CF8-8593-8BB3FAF3F715}" destId="{70F8EA9E-60B3-4533-AB69-4D7FCFCCEB0D}" srcOrd="0" destOrd="0" presId="urn:microsoft.com/office/officeart/2008/layout/SquareAccentList"/>
    <dgm:cxn modelId="{472ECC8D-E67D-4EC3-983D-BE3803358A89}" type="presParOf" srcId="{70F8EA9E-60B3-4533-AB69-4D7FCFCCEB0D}" destId="{396B8393-60C8-42F5-8AEF-79ACE9DDBC90}" srcOrd="0" destOrd="0" presId="urn:microsoft.com/office/officeart/2008/layout/SquareAccentList"/>
    <dgm:cxn modelId="{5BA26312-D4D1-4ECD-94BE-22B89460379C}" type="presParOf" srcId="{70F8EA9E-60B3-4533-AB69-4D7FCFCCEB0D}" destId="{5924F992-3122-49F6-94AC-AC1A1229D83F}" srcOrd="1" destOrd="0" presId="urn:microsoft.com/office/officeart/2008/layout/SquareAccentList"/>
    <dgm:cxn modelId="{B6E2913B-4E26-4242-8D59-A5C3A1F7B52A}" type="presParOf" srcId="{FDD1B468-C726-4CF8-8593-8BB3FAF3F715}" destId="{623F2C67-C688-4B7D-BF61-4208786999E7}" srcOrd="1" destOrd="0" presId="urn:microsoft.com/office/officeart/2008/layout/SquareAccentList"/>
    <dgm:cxn modelId="{1D03906D-9DA0-463E-A922-7D539E41C848}" type="presParOf" srcId="{623F2C67-C688-4B7D-BF61-4208786999E7}" destId="{DBAC4AE1-031F-4DD3-BD0F-A2D2928ADA7A}" srcOrd="0" destOrd="0" presId="urn:microsoft.com/office/officeart/2008/layout/SquareAccentList"/>
    <dgm:cxn modelId="{D683DE7C-2F84-4F5E-AD92-EEF0448FE90E}" type="presParOf" srcId="{623F2C67-C688-4B7D-BF61-4208786999E7}" destId="{5EECFE84-044E-4908-B2FD-FEFE516079C4}" srcOrd="1" destOrd="0" presId="urn:microsoft.com/office/officeart/2008/layout/SquareAccentList"/>
    <dgm:cxn modelId="{10E1C8B6-847B-4661-8A9E-CC06532EC567}" type="presParOf" srcId="{FDD1B468-C726-4CF8-8593-8BB3FAF3F715}" destId="{CC22C361-3CDB-4827-AFAE-D0C21F7C7180}" srcOrd="2" destOrd="0" presId="urn:microsoft.com/office/officeart/2008/layout/SquareAccentList"/>
    <dgm:cxn modelId="{6CE3D24D-9B4B-46F2-9D5F-ABD9E38D1C5F}" type="presParOf" srcId="{CC22C361-3CDB-4827-AFAE-D0C21F7C7180}" destId="{DF3746C6-B71B-4AE0-9E37-54A8DF301993}" srcOrd="0" destOrd="0" presId="urn:microsoft.com/office/officeart/2008/layout/SquareAccentList"/>
    <dgm:cxn modelId="{9E3CB36B-1D2F-4B6F-B3E9-BA43FB22543F}" type="presParOf" srcId="{CC22C361-3CDB-4827-AFAE-D0C21F7C7180}" destId="{2DC3CBF3-ECD0-46FD-906C-B7E280D123BA}" srcOrd="1" destOrd="0" presId="urn:microsoft.com/office/officeart/2008/layout/SquareAccentList"/>
    <dgm:cxn modelId="{89B64F46-1F73-4223-BA9C-0EC8AFF3B57F}" type="presParOf" srcId="{FDD1B468-C726-4CF8-8593-8BB3FAF3F715}" destId="{E296F832-2825-4B15-B8D0-EB95B1F7434A}" srcOrd="3" destOrd="0" presId="urn:microsoft.com/office/officeart/2008/layout/SquareAccentList"/>
    <dgm:cxn modelId="{8FF81D81-5EAA-4E49-A324-37102855ED05}" type="presParOf" srcId="{E296F832-2825-4B15-B8D0-EB95B1F7434A}" destId="{BE698D95-ECEC-457D-BD2D-43CCB8771FA5}" srcOrd="0" destOrd="0" presId="urn:microsoft.com/office/officeart/2008/layout/SquareAccentList"/>
    <dgm:cxn modelId="{A9560FC3-9E96-4F6D-9656-6ADD37D6CFBA}" type="presParOf" srcId="{E296F832-2825-4B15-B8D0-EB95B1F7434A}" destId="{F9301FA8-E679-4739-980F-1943553770A7}" srcOrd="1" destOrd="0" presId="urn:microsoft.com/office/officeart/2008/layout/SquareAccentList"/>
    <dgm:cxn modelId="{E801B4EE-3206-4288-8FCD-446EF8905180}" type="presParOf" srcId="{357BC21B-6AA0-49FB-9E35-B95834D64A10}" destId="{88C4EEB3-086E-478F-8AF7-49BE9CB4A417}" srcOrd="1" destOrd="0" presId="urn:microsoft.com/office/officeart/2008/layout/SquareAccentList"/>
    <dgm:cxn modelId="{E914760D-5F99-4BFD-8F33-BF9C6969B2AD}" type="presParOf" srcId="{88C4EEB3-086E-478F-8AF7-49BE9CB4A417}" destId="{DC858105-EFAB-4FBD-89B4-1867DA1DA833}" srcOrd="0" destOrd="0" presId="urn:microsoft.com/office/officeart/2008/layout/SquareAccentList"/>
    <dgm:cxn modelId="{4FF20036-6C03-4C26-8CBA-18EB85656576}" type="presParOf" srcId="{DC858105-EFAB-4FBD-89B4-1867DA1DA833}" destId="{9CB68357-E625-4509-9649-1B9EB633529B}" srcOrd="0" destOrd="0" presId="urn:microsoft.com/office/officeart/2008/layout/SquareAccentList"/>
    <dgm:cxn modelId="{38805542-5BB5-43CC-8FE1-45505AF65F27}" type="presParOf" srcId="{DC858105-EFAB-4FBD-89B4-1867DA1DA833}" destId="{11B00F19-3BD8-4E9B-99F9-4522DF569B80}" srcOrd="1" destOrd="0" presId="urn:microsoft.com/office/officeart/2008/layout/SquareAccentList"/>
    <dgm:cxn modelId="{0AB56967-BDD0-40F5-9573-BD3D531F4EA0}" type="presParOf" srcId="{DC858105-EFAB-4FBD-89B4-1867DA1DA833}" destId="{F0A60E96-87D8-4079-9246-8C1177C3E825}" srcOrd="2" destOrd="0" presId="urn:microsoft.com/office/officeart/2008/layout/SquareAccentList"/>
    <dgm:cxn modelId="{E761807D-1563-49C6-9A34-3F40EBDEB4C6}" type="presParOf" srcId="{88C4EEB3-086E-478F-8AF7-49BE9CB4A417}" destId="{00DD2F19-CBAA-468F-B33A-87AEEA77CBA2}" srcOrd="1" destOrd="0" presId="urn:microsoft.com/office/officeart/2008/layout/SquareAccentList"/>
    <dgm:cxn modelId="{0798DC6B-3E63-4A65-90D6-887ADCCB72A0}" type="presParOf" srcId="{00DD2F19-CBAA-468F-B33A-87AEEA77CBA2}" destId="{887F1A45-A2C7-40C4-85AA-11947978D61D}" srcOrd="0" destOrd="0" presId="urn:microsoft.com/office/officeart/2008/layout/SquareAccentList"/>
    <dgm:cxn modelId="{048605CE-AD2D-4D5D-8B46-8A0616C7BE99}" type="presParOf" srcId="{887F1A45-A2C7-40C4-85AA-11947978D61D}" destId="{7773D890-7A14-4DF0-AFAF-D8C4C17175EC}" srcOrd="0" destOrd="0" presId="urn:microsoft.com/office/officeart/2008/layout/SquareAccentList"/>
    <dgm:cxn modelId="{CFCE77C5-8855-4276-9729-196E0DF0F96D}" type="presParOf" srcId="{887F1A45-A2C7-40C4-85AA-11947978D61D}" destId="{37C24EC5-E178-4A23-AA16-B30AEC480852}" srcOrd="1" destOrd="0" presId="urn:microsoft.com/office/officeart/2008/layout/SquareAccentList"/>
    <dgm:cxn modelId="{8D6D605F-25B0-48B6-94E1-907CF2A57A77}" type="presParOf" srcId="{00DD2F19-CBAA-468F-B33A-87AEEA77CBA2}" destId="{3DC6D3AB-9008-4615-BB5C-6C8178B567D0}" srcOrd="1" destOrd="0" presId="urn:microsoft.com/office/officeart/2008/layout/SquareAccentList"/>
    <dgm:cxn modelId="{2C46008C-0E84-4830-ACC5-940D1A96C05A}" type="presParOf" srcId="{3DC6D3AB-9008-4615-BB5C-6C8178B567D0}" destId="{12B9635A-7E4B-464C-B373-4FAE7235EB25}" srcOrd="0" destOrd="0" presId="urn:microsoft.com/office/officeart/2008/layout/SquareAccentList"/>
    <dgm:cxn modelId="{7F925244-FD3A-450B-93E5-01C40DDC9E7E}" type="presParOf" srcId="{3DC6D3AB-9008-4615-BB5C-6C8178B567D0}" destId="{5D9A8C38-0EC6-4957-8362-8BBC6FA08F69}" srcOrd="1" destOrd="0" presId="urn:microsoft.com/office/officeart/2008/layout/SquareAccentList"/>
    <dgm:cxn modelId="{55F24EBB-9502-4DC3-A3AA-0284A6ACC9CF}" type="presParOf" srcId="{00DD2F19-CBAA-468F-B33A-87AEEA77CBA2}" destId="{1026302E-4DE1-46A4-B0D3-0EA505B00235}" srcOrd="2" destOrd="0" presId="urn:microsoft.com/office/officeart/2008/layout/SquareAccentList"/>
    <dgm:cxn modelId="{A73C79D7-54F9-42BB-AB14-DE02310DC81D}" type="presParOf" srcId="{1026302E-4DE1-46A4-B0D3-0EA505B00235}" destId="{DD77EE28-DF14-4A61-9F4B-86B1544D4B4D}" srcOrd="0" destOrd="0" presId="urn:microsoft.com/office/officeart/2008/layout/SquareAccentList"/>
    <dgm:cxn modelId="{1E83F300-527F-4043-B236-7F2CBBFC0B48}" type="presParOf" srcId="{1026302E-4DE1-46A4-B0D3-0EA505B00235}" destId="{55E2C1D8-31E0-4685-ACDC-C1E8605A2E18}" srcOrd="1" destOrd="0" presId="urn:microsoft.com/office/officeart/2008/layout/SquareAccentList"/>
    <dgm:cxn modelId="{A5A7DF1E-B66F-4934-876C-E78D82FB8708}" type="presParOf" srcId="{00DD2F19-CBAA-468F-B33A-87AEEA77CBA2}" destId="{1D139966-A0E8-4F8B-9DAF-E5358D5506CC}" srcOrd="3" destOrd="0" presId="urn:microsoft.com/office/officeart/2008/layout/SquareAccentList"/>
    <dgm:cxn modelId="{5DCC6B96-CA43-4014-A387-ACCAE7A6DE8B}" type="presParOf" srcId="{1D139966-A0E8-4F8B-9DAF-E5358D5506CC}" destId="{EDFEA82E-7990-4AC6-8E8F-C22810B8FD23}" srcOrd="0" destOrd="0" presId="urn:microsoft.com/office/officeart/2008/layout/SquareAccentList"/>
    <dgm:cxn modelId="{595029BA-BE24-4920-B2E3-F90FDEAEA18C}" type="presParOf" srcId="{1D139966-A0E8-4F8B-9DAF-E5358D5506CC}" destId="{96852BC1-B0D2-4DA8-8BEE-51C2FAACD5A5}" srcOrd="1" destOrd="0" presId="urn:microsoft.com/office/officeart/2008/layout/SquareAccentList"/>
    <dgm:cxn modelId="{A8E48BFB-A37E-41C6-B1A3-D34DF3FC9421}" type="presParOf" srcId="{00DD2F19-CBAA-468F-B33A-87AEEA77CBA2}" destId="{97882D2D-7B07-4F9D-92D4-98D73E506264}" srcOrd="4" destOrd="0" presId="urn:microsoft.com/office/officeart/2008/layout/SquareAccentList"/>
    <dgm:cxn modelId="{4E417589-A619-4CF8-95FB-E7CA7E5DE395}" type="presParOf" srcId="{97882D2D-7B07-4F9D-92D4-98D73E506264}" destId="{C8D21C83-520B-47E5-BA2B-3D29B568FCB4}" srcOrd="0" destOrd="0" presId="urn:microsoft.com/office/officeart/2008/layout/SquareAccentList"/>
    <dgm:cxn modelId="{1BEDABE3-2392-4BCD-B3CF-5CB979B167ED}" type="presParOf" srcId="{97882D2D-7B07-4F9D-92D4-98D73E506264}" destId="{DD6822D7-647A-4E8C-A2FF-4DAF689A960D}"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3DE526-C4FB-4172-8501-15A95997B28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A9C26AB7-EF34-4AE2-9747-12D95FA2EB5E}">
      <dgm:prSet custT="1"/>
      <dgm:spPr>
        <a:solidFill>
          <a:schemeClr val="accent1">
            <a:lumMod val="75000"/>
          </a:schemeClr>
        </a:solidFill>
      </dgm:spPr>
      <dgm:t>
        <a:bodyPr/>
        <a:lstStyle/>
        <a:p>
          <a:pPr algn="just" rtl="0"/>
          <a:r>
            <a:rPr lang="es-ES" sz="1400" dirty="0">
              <a:latin typeface="Arial" panose="020B0604020202020204" pitchFamily="34" charset="0"/>
              <a:cs typeface="Arial" panose="020B0604020202020204" pitchFamily="34" charset="0"/>
            </a:rPr>
            <a:t>Distribuir competencias entre los órdenes de gobierno para establecer las responsabilidades administrativas de los Servidores Públicos; sus obligaciones; las sanciones aplicables por los actos u omisiones en que incurran y, las que correspondan a los particulares vinculados con faltas administrativas graves, estableciendo los procedimientos correspondientes para su aplicación;</a:t>
          </a:r>
          <a:endParaRPr lang="es-MX" sz="1400" dirty="0">
            <a:latin typeface="Arial" panose="020B0604020202020204" pitchFamily="34" charset="0"/>
            <a:cs typeface="Arial" panose="020B0604020202020204" pitchFamily="34" charset="0"/>
          </a:endParaRPr>
        </a:p>
      </dgm:t>
    </dgm:pt>
    <dgm:pt modelId="{7E84843A-DE97-4B99-A597-6EA2135CB405}" type="parTrans" cxnId="{1CD6CA8E-5A34-4AC8-A727-012F121ED7A5}">
      <dgm:prSet/>
      <dgm:spPr/>
      <dgm:t>
        <a:bodyPr/>
        <a:lstStyle/>
        <a:p>
          <a:endParaRPr lang="es-ES" sz="1400">
            <a:latin typeface="Arial" panose="020B0604020202020204" pitchFamily="34" charset="0"/>
            <a:cs typeface="Arial" panose="020B0604020202020204" pitchFamily="34" charset="0"/>
          </a:endParaRPr>
        </a:p>
      </dgm:t>
    </dgm:pt>
    <dgm:pt modelId="{24EE1A04-5013-43CD-A6C4-C7232CFFCF51}" type="sibTrans" cxnId="{1CD6CA8E-5A34-4AC8-A727-012F121ED7A5}">
      <dgm:prSet/>
      <dgm:spPr/>
      <dgm:t>
        <a:bodyPr/>
        <a:lstStyle/>
        <a:p>
          <a:endParaRPr lang="es-ES" sz="1400">
            <a:latin typeface="Arial" panose="020B0604020202020204" pitchFamily="34" charset="0"/>
            <a:cs typeface="Arial" panose="020B0604020202020204" pitchFamily="34" charset="0"/>
          </a:endParaRPr>
        </a:p>
      </dgm:t>
    </dgm:pt>
    <dgm:pt modelId="{1EA4507D-0CF4-446B-A260-A6AF2BE10D23}">
      <dgm:prSet custT="1"/>
      <dgm:spPr>
        <a:solidFill>
          <a:schemeClr val="accent1">
            <a:lumMod val="75000"/>
          </a:schemeClr>
        </a:solidFill>
      </dgm:spPr>
      <dgm:t>
        <a:bodyPr/>
        <a:lstStyle/>
        <a:p>
          <a:pPr algn="just" rtl="0"/>
          <a:r>
            <a:rPr lang="es-ES" sz="1400" dirty="0">
              <a:latin typeface="Arial" panose="020B0604020202020204" pitchFamily="34" charset="0"/>
              <a:cs typeface="Arial" panose="020B0604020202020204" pitchFamily="34" charset="0"/>
            </a:rPr>
            <a:t>Establecer las faltas administrativas graves y no graves de los Servidores Públicos, las sanciones aplicables a las mismas, así como los procedimientos para su aplicación y las facultades de las autoridades competentes para tal efecto;</a:t>
          </a:r>
          <a:endParaRPr lang="es-MX" sz="1400" dirty="0">
            <a:latin typeface="Arial" panose="020B0604020202020204" pitchFamily="34" charset="0"/>
            <a:cs typeface="Arial" panose="020B0604020202020204" pitchFamily="34" charset="0"/>
          </a:endParaRPr>
        </a:p>
      </dgm:t>
    </dgm:pt>
    <dgm:pt modelId="{B7D7D29A-EF2E-4495-8E4D-949ED235861F}" type="parTrans" cxnId="{C23FAEAC-4089-4036-AD5E-0D9FE8CBD420}">
      <dgm:prSet/>
      <dgm:spPr/>
      <dgm:t>
        <a:bodyPr/>
        <a:lstStyle/>
        <a:p>
          <a:endParaRPr lang="es-ES" sz="1400">
            <a:latin typeface="Arial" panose="020B0604020202020204" pitchFamily="34" charset="0"/>
            <a:cs typeface="Arial" panose="020B0604020202020204" pitchFamily="34" charset="0"/>
          </a:endParaRPr>
        </a:p>
      </dgm:t>
    </dgm:pt>
    <dgm:pt modelId="{B2B0F644-A175-456D-ADC3-F8B8B029A2D6}" type="sibTrans" cxnId="{C23FAEAC-4089-4036-AD5E-0D9FE8CBD420}">
      <dgm:prSet/>
      <dgm:spPr/>
      <dgm:t>
        <a:bodyPr/>
        <a:lstStyle/>
        <a:p>
          <a:endParaRPr lang="es-ES" sz="1400">
            <a:latin typeface="Arial" panose="020B0604020202020204" pitchFamily="34" charset="0"/>
            <a:cs typeface="Arial" panose="020B0604020202020204" pitchFamily="34" charset="0"/>
          </a:endParaRPr>
        </a:p>
      </dgm:t>
    </dgm:pt>
    <dgm:pt modelId="{AF8508F7-9988-4B07-BC72-17332962A472}">
      <dgm:prSet custT="1"/>
      <dgm:spPr>
        <a:solidFill>
          <a:srgbClr val="002060"/>
        </a:solidFill>
      </dgm:spPr>
      <dgm:t>
        <a:bodyPr/>
        <a:lstStyle/>
        <a:p>
          <a:pPr algn="just" rtl="0"/>
          <a:r>
            <a:rPr lang="es-ES" sz="1400" dirty="0">
              <a:latin typeface="Arial" panose="020B0604020202020204" pitchFamily="34" charset="0"/>
              <a:cs typeface="Arial" panose="020B0604020202020204" pitchFamily="34" charset="0"/>
            </a:rPr>
            <a:t>Determinar los mecanismos para la prevención, corrección e investigación de responsabilidades administrativas, y</a:t>
          </a:r>
          <a:endParaRPr lang="es-MX" sz="1400" dirty="0">
            <a:latin typeface="Arial" panose="020B0604020202020204" pitchFamily="34" charset="0"/>
            <a:cs typeface="Arial" panose="020B0604020202020204" pitchFamily="34" charset="0"/>
          </a:endParaRPr>
        </a:p>
      </dgm:t>
    </dgm:pt>
    <dgm:pt modelId="{14F30876-1B5D-4050-8949-D74E391C1469}" type="parTrans" cxnId="{B39D680D-5884-47C3-9579-ADCEE766D7E0}">
      <dgm:prSet/>
      <dgm:spPr/>
      <dgm:t>
        <a:bodyPr/>
        <a:lstStyle/>
        <a:p>
          <a:endParaRPr lang="es-ES" sz="1400">
            <a:latin typeface="Arial" panose="020B0604020202020204" pitchFamily="34" charset="0"/>
            <a:cs typeface="Arial" panose="020B0604020202020204" pitchFamily="34" charset="0"/>
          </a:endParaRPr>
        </a:p>
      </dgm:t>
    </dgm:pt>
    <dgm:pt modelId="{5BB35EBD-3BCC-49E0-B2AF-C4E9D9D132C5}" type="sibTrans" cxnId="{B39D680D-5884-47C3-9579-ADCEE766D7E0}">
      <dgm:prSet/>
      <dgm:spPr/>
      <dgm:t>
        <a:bodyPr/>
        <a:lstStyle/>
        <a:p>
          <a:endParaRPr lang="es-ES" sz="1400">
            <a:latin typeface="Arial" panose="020B0604020202020204" pitchFamily="34" charset="0"/>
            <a:cs typeface="Arial" panose="020B0604020202020204" pitchFamily="34" charset="0"/>
          </a:endParaRPr>
        </a:p>
      </dgm:t>
    </dgm:pt>
    <dgm:pt modelId="{002A9476-E81E-414E-96DB-F2CD97A7CC20}">
      <dgm:prSet custT="1"/>
      <dgm:spPr>
        <a:solidFill>
          <a:schemeClr val="accent1">
            <a:lumMod val="75000"/>
          </a:schemeClr>
        </a:solidFill>
      </dgm:spPr>
      <dgm:t>
        <a:bodyPr/>
        <a:lstStyle/>
        <a:p>
          <a:pPr algn="just" rtl="0"/>
          <a:r>
            <a:rPr lang="es-ES" sz="1400" dirty="0">
              <a:latin typeface="Arial" panose="020B0604020202020204" pitchFamily="34" charset="0"/>
              <a:cs typeface="Arial" panose="020B0604020202020204" pitchFamily="34" charset="0"/>
            </a:rPr>
            <a:t>Crear las bases para que todo ente público establezca políticas eficaces de ética pública y responsabilidad en el servicio público.</a:t>
          </a:r>
          <a:endParaRPr lang="es-MX" sz="1400" dirty="0">
            <a:latin typeface="Arial" panose="020B0604020202020204" pitchFamily="34" charset="0"/>
            <a:cs typeface="Arial" panose="020B0604020202020204" pitchFamily="34" charset="0"/>
          </a:endParaRPr>
        </a:p>
      </dgm:t>
    </dgm:pt>
    <dgm:pt modelId="{391E57FC-8BE5-4A52-9055-9B4CB3358941}" type="parTrans" cxnId="{1EBD8D42-FFB9-4832-A7DC-2AB844CF1F25}">
      <dgm:prSet/>
      <dgm:spPr/>
      <dgm:t>
        <a:bodyPr/>
        <a:lstStyle/>
        <a:p>
          <a:endParaRPr lang="es-ES" sz="1400">
            <a:latin typeface="Arial" panose="020B0604020202020204" pitchFamily="34" charset="0"/>
            <a:cs typeface="Arial" panose="020B0604020202020204" pitchFamily="34" charset="0"/>
          </a:endParaRPr>
        </a:p>
      </dgm:t>
    </dgm:pt>
    <dgm:pt modelId="{38BA5E0A-CF61-4F2B-9A81-E9E06A62C0C9}" type="sibTrans" cxnId="{1EBD8D42-FFB9-4832-A7DC-2AB844CF1F25}">
      <dgm:prSet/>
      <dgm:spPr/>
      <dgm:t>
        <a:bodyPr/>
        <a:lstStyle/>
        <a:p>
          <a:endParaRPr lang="es-ES" sz="1400">
            <a:latin typeface="Arial" panose="020B0604020202020204" pitchFamily="34" charset="0"/>
            <a:cs typeface="Arial" panose="020B0604020202020204" pitchFamily="34" charset="0"/>
          </a:endParaRPr>
        </a:p>
      </dgm:t>
    </dgm:pt>
    <dgm:pt modelId="{C3EE6B48-0A75-4E5A-8482-9C8D921F74BE}">
      <dgm:prSet custT="1"/>
      <dgm:spPr>
        <a:solidFill>
          <a:srgbClr val="000066"/>
        </a:solidFill>
      </dgm:spPr>
      <dgm:t>
        <a:bodyPr/>
        <a:lstStyle/>
        <a:p>
          <a:pPr algn="just" rtl="0"/>
          <a:r>
            <a:rPr lang="es-ES" sz="1400" dirty="0">
              <a:latin typeface="Arial" panose="020B0604020202020204" pitchFamily="34" charset="0"/>
              <a:cs typeface="Arial" panose="020B0604020202020204" pitchFamily="34" charset="0"/>
            </a:rPr>
            <a:t>Establecer los principios y obligaciones que rigen la actuación de los Servidores Públicos;</a:t>
          </a:r>
          <a:endParaRPr lang="es-MX" sz="1400" dirty="0">
            <a:latin typeface="Arial" panose="020B0604020202020204" pitchFamily="34" charset="0"/>
            <a:cs typeface="Arial" panose="020B0604020202020204" pitchFamily="34" charset="0"/>
          </a:endParaRPr>
        </a:p>
      </dgm:t>
    </dgm:pt>
    <dgm:pt modelId="{3A4FFE25-B195-4309-889C-8A4AB98CC3DE}" type="sibTrans" cxnId="{A6391A5F-E24A-46C0-8EF3-826C20109EEE}">
      <dgm:prSet/>
      <dgm:spPr/>
      <dgm:t>
        <a:bodyPr/>
        <a:lstStyle/>
        <a:p>
          <a:endParaRPr lang="es-ES" sz="1400">
            <a:latin typeface="Arial" panose="020B0604020202020204" pitchFamily="34" charset="0"/>
            <a:cs typeface="Arial" panose="020B0604020202020204" pitchFamily="34" charset="0"/>
          </a:endParaRPr>
        </a:p>
      </dgm:t>
    </dgm:pt>
    <dgm:pt modelId="{DCF992EF-BB20-46B4-9CA7-4FC8B2F6EB2D}" type="parTrans" cxnId="{A6391A5F-E24A-46C0-8EF3-826C20109EEE}">
      <dgm:prSet/>
      <dgm:spPr/>
      <dgm:t>
        <a:bodyPr/>
        <a:lstStyle/>
        <a:p>
          <a:endParaRPr lang="es-ES" sz="1400">
            <a:latin typeface="Arial" panose="020B0604020202020204" pitchFamily="34" charset="0"/>
            <a:cs typeface="Arial" panose="020B0604020202020204" pitchFamily="34" charset="0"/>
          </a:endParaRPr>
        </a:p>
      </dgm:t>
    </dgm:pt>
    <dgm:pt modelId="{F7C90859-F837-4036-AB36-C2820A0B0E36}" type="pres">
      <dgm:prSet presAssocID="{3C3DE526-C4FB-4172-8501-15A95997B28F}" presName="Name0" presStyleCnt="0">
        <dgm:presLayoutVars>
          <dgm:chMax val="7"/>
          <dgm:chPref val="7"/>
          <dgm:dir/>
        </dgm:presLayoutVars>
      </dgm:prSet>
      <dgm:spPr/>
      <dgm:t>
        <a:bodyPr/>
        <a:lstStyle/>
        <a:p>
          <a:endParaRPr lang="es-ES"/>
        </a:p>
      </dgm:t>
    </dgm:pt>
    <dgm:pt modelId="{90CDE929-6A3F-47D9-8752-55B8822FA531}" type="pres">
      <dgm:prSet presAssocID="{3C3DE526-C4FB-4172-8501-15A95997B28F}" presName="Name1" presStyleCnt="0"/>
      <dgm:spPr/>
    </dgm:pt>
    <dgm:pt modelId="{315EEA77-915F-496E-9FB6-579F327663F4}" type="pres">
      <dgm:prSet presAssocID="{3C3DE526-C4FB-4172-8501-15A95997B28F}" presName="cycle" presStyleCnt="0"/>
      <dgm:spPr/>
    </dgm:pt>
    <dgm:pt modelId="{2F002046-E27A-475E-A461-5BFDDAF1B16A}" type="pres">
      <dgm:prSet presAssocID="{3C3DE526-C4FB-4172-8501-15A95997B28F}" presName="srcNode" presStyleLbl="node1" presStyleIdx="0" presStyleCnt="5"/>
      <dgm:spPr/>
    </dgm:pt>
    <dgm:pt modelId="{631112C4-5914-4151-8D2A-D2196F72B631}" type="pres">
      <dgm:prSet presAssocID="{3C3DE526-C4FB-4172-8501-15A95997B28F}" presName="conn" presStyleLbl="parChTrans1D2" presStyleIdx="0" presStyleCnt="1"/>
      <dgm:spPr/>
      <dgm:t>
        <a:bodyPr/>
        <a:lstStyle/>
        <a:p>
          <a:endParaRPr lang="es-ES"/>
        </a:p>
      </dgm:t>
    </dgm:pt>
    <dgm:pt modelId="{8F5A5ADA-F229-4DA9-8204-3DA0A8682B4E}" type="pres">
      <dgm:prSet presAssocID="{3C3DE526-C4FB-4172-8501-15A95997B28F}" presName="extraNode" presStyleLbl="node1" presStyleIdx="0" presStyleCnt="5"/>
      <dgm:spPr/>
    </dgm:pt>
    <dgm:pt modelId="{26E0071C-CA09-4B0D-96D9-E2C606CC6B5E}" type="pres">
      <dgm:prSet presAssocID="{3C3DE526-C4FB-4172-8501-15A95997B28F}" presName="dstNode" presStyleLbl="node1" presStyleIdx="0" presStyleCnt="5"/>
      <dgm:spPr/>
    </dgm:pt>
    <dgm:pt modelId="{EAF903AE-5C39-4669-8C08-66E3AE8C4DB3}" type="pres">
      <dgm:prSet presAssocID="{A9C26AB7-EF34-4AE2-9747-12D95FA2EB5E}" presName="text_1" presStyleLbl="node1" presStyleIdx="0" presStyleCnt="5" custScaleY="161153">
        <dgm:presLayoutVars>
          <dgm:bulletEnabled val="1"/>
        </dgm:presLayoutVars>
      </dgm:prSet>
      <dgm:spPr/>
      <dgm:t>
        <a:bodyPr/>
        <a:lstStyle/>
        <a:p>
          <a:endParaRPr lang="es-ES"/>
        </a:p>
      </dgm:t>
    </dgm:pt>
    <dgm:pt modelId="{054E5AE7-42E1-40E9-B626-2ECEB5EC5AE7}" type="pres">
      <dgm:prSet presAssocID="{A9C26AB7-EF34-4AE2-9747-12D95FA2EB5E}" presName="accent_1" presStyleCnt="0"/>
      <dgm:spPr/>
    </dgm:pt>
    <dgm:pt modelId="{F8A80ECF-130E-40DD-A894-46BD955B8B3C}" type="pres">
      <dgm:prSet presAssocID="{A9C26AB7-EF34-4AE2-9747-12D95FA2EB5E}" presName="accentRepeatNode" presStyleLbl="solidFgAcc1" presStyleIdx="0" presStyleCnt="5"/>
      <dgm:spPr>
        <a:blipFill rotWithShape="0">
          <a:blip xmlns:r="http://schemas.openxmlformats.org/officeDocument/2006/relationships" r:embed="rId1"/>
          <a:stretch>
            <a:fillRect/>
          </a:stretch>
        </a:blipFill>
        <a:ln>
          <a:solidFill>
            <a:srgbClr val="0C31A8"/>
          </a:solidFill>
        </a:ln>
      </dgm:spPr>
    </dgm:pt>
    <dgm:pt modelId="{15D0278B-6777-4550-8853-5E6FB6CBEAFD}" type="pres">
      <dgm:prSet presAssocID="{C3EE6B48-0A75-4E5A-8482-9C8D921F74BE}" presName="text_2" presStyleLbl="node1" presStyleIdx="1" presStyleCnt="5">
        <dgm:presLayoutVars>
          <dgm:bulletEnabled val="1"/>
        </dgm:presLayoutVars>
      </dgm:prSet>
      <dgm:spPr/>
      <dgm:t>
        <a:bodyPr/>
        <a:lstStyle/>
        <a:p>
          <a:endParaRPr lang="es-ES"/>
        </a:p>
      </dgm:t>
    </dgm:pt>
    <dgm:pt modelId="{F3294E04-1DD5-4950-ACE3-4D16A1185D39}" type="pres">
      <dgm:prSet presAssocID="{C3EE6B48-0A75-4E5A-8482-9C8D921F74BE}" presName="accent_2" presStyleCnt="0"/>
      <dgm:spPr/>
    </dgm:pt>
    <dgm:pt modelId="{ABFB607F-6155-485A-BE57-E1FF4708BE36}" type="pres">
      <dgm:prSet presAssocID="{C3EE6B48-0A75-4E5A-8482-9C8D921F74BE}" presName="accentRepeatNode" presStyleLbl="solidFgAcc1" presStyleIdx="1" presStyleCnt="5" custScaleX="112467" custLinFactNeighborX="-31907" custLinFactNeighborY="-1046"/>
      <dgm:spPr>
        <a:blipFill rotWithShape="0">
          <a:blip xmlns:r="http://schemas.openxmlformats.org/officeDocument/2006/relationships" r:embed="rId2"/>
          <a:stretch>
            <a:fillRect/>
          </a:stretch>
        </a:blipFill>
        <a:ln>
          <a:solidFill>
            <a:srgbClr val="0C31A8"/>
          </a:solidFill>
        </a:ln>
      </dgm:spPr>
    </dgm:pt>
    <dgm:pt modelId="{15BDFC88-8B57-4B93-AE45-E370CA5A9FD2}" type="pres">
      <dgm:prSet presAssocID="{1EA4507D-0CF4-446B-A260-A6AF2BE10D23}" presName="text_3" presStyleLbl="node1" presStyleIdx="2" presStyleCnt="5" custScaleY="127583" custLinFactNeighborX="-418">
        <dgm:presLayoutVars>
          <dgm:bulletEnabled val="1"/>
        </dgm:presLayoutVars>
      </dgm:prSet>
      <dgm:spPr/>
      <dgm:t>
        <a:bodyPr/>
        <a:lstStyle/>
        <a:p>
          <a:endParaRPr lang="es-ES"/>
        </a:p>
      </dgm:t>
    </dgm:pt>
    <dgm:pt modelId="{BF730914-B1E1-4403-AE04-364420810A48}" type="pres">
      <dgm:prSet presAssocID="{1EA4507D-0CF4-446B-A260-A6AF2BE10D23}" presName="accent_3" presStyleCnt="0"/>
      <dgm:spPr/>
    </dgm:pt>
    <dgm:pt modelId="{12923A8F-B54D-4362-9616-E26F8DDD683D}" type="pres">
      <dgm:prSet presAssocID="{1EA4507D-0CF4-446B-A260-A6AF2BE10D23}" presName="accentRepeatNode" presStyleLbl="solidFgAcc1" presStyleIdx="2" presStyleCnt="5" custScaleX="117515" custLinFactNeighborX="-40649" custLinFactNeighborY="-7319"/>
      <dgm:spPr>
        <a:blipFill rotWithShape="0">
          <a:blip xmlns:r="http://schemas.openxmlformats.org/officeDocument/2006/relationships" r:embed="rId3"/>
          <a:stretch>
            <a:fillRect/>
          </a:stretch>
        </a:blipFill>
        <a:ln>
          <a:solidFill>
            <a:srgbClr val="0C31A8"/>
          </a:solidFill>
        </a:ln>
      </dgm:spPr>
    </dgm:pt>
    <dgm:pt modelId="{804F4572-791B-4C1A-B21A-5044F4FE3430}" type="pres">
      <dgm:prSet presAssocID="{AF8508F7-9988-4B07-BC72-17332962A472}" presName="text_4" presStyleLbl="node1" presStyleIdx="3" presStyleCnt="5">
        <dgm:presLayoutVars>
          <dgm:bulletEnabled val="1"/>
        </dgm:presLayoutVars>
      </dgm:prSet>
      <dgm:spPr/>
      <dgm:t>
        <a:bodyPr/>
        <a:lstStyle/>
        <a:p>
          <a:endParaRPr lang="es-ES"/>
        </a:p>
      </dgm:t>
    </dgm:pt>
    <dgm:pt modelId="{6B485FC8-7BDD-4EDC-8143-E111F604442C}" type="pres">
      <dgm:prSet presAssocID="{AF8508F7-9988-4B07-BC72-17332962A472}" presName="accent_4" presStyleCnt="0"/>
      <dgm:spPr/>
    </dgm:pt>
    <dgm:pt modelId="{76D4D75A-DEC8-4739-9A6F-EEF92787684A}" type="pres">
      <dgm:prSet presAssocID="{AF8508F7-9988-4B07-BC72-17332962A472}" presName="accentRepeatNode" presStyleLbl="solidFgAcc1" presStyleIdx="3" presStyleCnt="5" custScaleX="123560" custLinFactNeighborX="-26747" custLinFactNeighborY="1046"/>
      <dgm:spPr>
        <a:blipFill rotWithShape="0">
          <a:blip xmlns:r="http://schemas.openxmlformats.org/officeDocument/2006/relationships" r:embed="rId4"/>
          <a:stretch>
            <a:fillRect/>
          </a:stretch>
        </a:blipFill>
        <a:ln>
          <a:solidFill>
            <a:srgbClr val="0C31A8"/>
          </a:solidFill>
        </a:ln>
      </dgm:spPr>
    </dgm:pt>
    <dgm:pt modelId="{2E46DD88-DAA0-4C9B-9492-CBA8D85EAA88}" type="pres">
      <dgm:prSet presAssocID="{002A9476-E81E-414E-96DB-F2CD97A7CC20}" presName="text_5" presStyleLbl="node1" presStyleIdx="4" presStyleCnt="5" custLinFactNeighborX="-386">
        <dgm:presLayoutVars>
          <dgm:bulletEnabled val="1"/>
        </dgm:presLayoutVars>
      </dgm:prSet>
      <dgm:spPr/>
      <dgm:t>
        <a:bodyPr/>
        <a:lstStyle/>
        <a:p>
          <a:endParaRPr lang="es-ES"/>
        </a:p>
      </dgm:t>
    </dgm:pt>
    <dgm:pt modelId="{9DE406CF-72D5-4193-95B0-7BF6B32DC134}" type="pres">
      <dgm:prSet presAssocID="{002A9476-E81E-414E-96DB-F2CD97A7CC20}" presName="accent_5" presStyleCnt="0"/>
      <dgm:spPr/>
    </dgm:pt>
    <dgm:pt modelId="{54F8E336-06EC-4046-B10C-2453B19E4570}" type="pres">
      <dgm:prSet presAssocID="{002A9476-E81E-414E-96DB-F2CD97A7CC20}" presName="accentRepeatNode" presStyleLbl="solidFgAcc1" presStyleIdx="4" presStyleCnt="5"/>
      <dgm:spPr>
        <a:blipFill rotWithShape="0">
          <a:blip xmlns:r="http://schemas.openxmlformats.org/officeDocument/2006/relationships" r:embed="rId5"/>
          <a:stretch>
            <a:fillRect/>
          </a:stretch>
        </a:blipFill>
        <a:ln>
          <a:solidFill>
            <a:srgbClr val="0C31A8"/>
          </a:solidFill>
        </a:ln>
      </dgm:spPr>
    </dgm:pt>
  </dgm:ptLst>
  <dgm:cxnLst>
    <dgm:cxn modelId="{D7BA61E3-FCEE-446A-8A97-847BE5CEF086}" type="presOf" srcId="{AF8508F7-9988-4B07-BC72-17332962A472}" destId="{804F4572-791B-4C1A-B21A-5044F4FE3430}" srcOrd="0" destOrd="0" presId="urn:microsoft.com/office/officeart/2008/layout/VerticalCurvedList"/>
    <dgm:cxn modelId="{5A1356DD-3C50-4ACD-A0B8-6DBDEE9FE5DE}" type="presOf" srcId="{24EE1A04-5013-43CD-A6C4-C7232CFFCF51}" destId="{631112C4-5914-4151-8D2A-D2196F72B631}" srcOrd="0" destOrd="0" presId="urn:microsoft.com/office/officeart/2008/layout/VerticalCurvedList"/>
    <dgm:cxn modelId="{A61C9566-904B-42B5-8BEA-AB20E1FD7185}" type="presOf" srcId="{002A9476-E81E-414E-96DB-F2CD97A7CC20}" destId="{2E46DD88-DAA0-4C9B-9492-CBA8D85EAA88}" srcOrd="0" destOrd="0" presId="urn:microsoft.com/office/officeart/2008/layout/VerticalCurvedList"/>
    <dgm:cxn modelId="{1BA095B9-9439-4316-B887-A8CDA6C2CAC9}" type="presOf" srcId="{1EA4507D-0CF4-446B-A260-A6AF2BE10D23}" destId="{15BDFC88-8B57-4B93-AE45-E370CA5A9FD2}" srcOrd="0" destOrd="0" presId="urn:microsoft.com/office/officeart/2008/layout/VerticalCurvedList"/>
    <dgm:cxn modelId="{13EF5E7E-4C64-4678-A5D4-8CF2A148A94B}" type="presOf" srcId="{3C3DE526-C4FB-4172-8501-15A95997B28F}" destId="{F7C90859-F837-4036-AB36-C2820A0B0E36}" srcOrd="0" destOrd="0" presId="urn:microsoft.com/office/officeart/2008/layout/VerticalCurvedList"/>
    <dgm:cxn modelId="{A6391A5F-E24A-46C0-8EF3-826C20109EEE}" srcId="{3C3DE526-C4FB-4172-8501-15A95997B28F}" destId="{C3EE6B48-0A75-4E5A-8482-9C8D921F74BE}" srcOrd="1" destOrd="0" parTransId="{DCF992EF-BB20-46B4-9CA7-4FC8B2F6EB2D}" sibTransId="{3A4FFE25-B195-4309-889C-8A4AB98CC3DE}"/>
    <dgm:cxn modelId="{1CD6CA8E-5A34-4AC8-A727-012F121ED7A5}" srcId="{3C3DE526-C4FB-4172-8501-15A95997B28F}" destId="{A9C26AB7-EF34-4AE2-9747-12D95FA2EB5E}" srcOrd="0" destOrd="0" parTransId="{7E84843A-DE97-4B99-A597-6EA2135CB405}" sibTransId="{24EE1A04-5013-43CD-A6C4-C7232CFFCF51}"/>
    <dgm:cxn modelId="{C23FAEAC-4089-4036-AD5E-0D9FE8CBD420}" srcId="{3C3DE526-C4FB-4172-8501-15A95997B28F}" destId="{1EA4507D-0CF4-446B-A260-A6AF2BE10D23}" srcOrd="2" destOrd="0" parTransId="{B7D7D29A-EF2E-4495-8E4D-949ED235861F}" sibTransId="{B2B0F644-A175-456D-ADC3-F8B8B029A2D6}"/>
    <dgm:cxn modelId="{889B9AF7-24C5-4B45-946D-A8CCC97C8961}" type="presOf" srcId="{A9C26AB7-EF34-4AE2-9747-12D95FA2EB5E}" destId="{EAF903AE-5C39-4669-8C08-66E3AE8C4DB3}" srcOrd="0" destOrd="0" presId="urn:microsoft.com/office/officeart/2008/layout/VerticalCurvedList"/>
    <dgm:cxn modelId="{AAD6494F-023E-4CB1-BE4E-5CE209DD2C33}" type="presOf" srcId="{C3EE6B48-0A75-4E5A-8482-9C8D921F74BE}" destId="{15D0278B-6777-4550-8853-5E6FB6CBEAFD}" srcOrd="0" destOrd="0" presId="urn:microsoft.com/office/officeart/2008/layout/VerticalCurvedList"/>
    <dgm:cxn modelId="{B39D680D-5884-47C3-9579-ADCEE766D7E0}" srcId="{3C3DE526-C4FB-4172-8501-15A95997B28F}" destId="{AF8508F7-9988-4B07-BC72-17332962A472}" srcOrd="3" destOrd="0" parTransId="{14F30876-1B5D-4050-8949-D74E391C1469}" sibTransId="{5BB35EBD-3BCC-49E0-B2AF-C4E9D9D132C5}"/>
    <dgm:cxn modelId="{1EBD8D42-FFB9-4832-A7DC-2AB844CF1F25}" srcId="{3C3DE526-C4FB-4172-8501-15A95997B28F}" destId="{002A9476-E81E-414E-96DB-F2CD97A7CC20}" srcOrd="4" destOrd="0" parTransId="{391E57FC-8BE5-4A52-9055-9B4CB3358941}" sibTransId="{38BA5E0A-CF61-4F2B-9A81-E9E06A62C0C9}"/>
    <dgm:cxn modelId="{ECDE320C-3AAB-4614-8468-45B9579ACAA2}" type="presParOf" srcId="{F7C90859-F837-4036-AB36-C2820A0B0E36}" destId="{90CDE929-6A3F-47D9-8752-55B8822FA531}" srcOrd="0" destOrd="0" presId="urn:microsoft.com/office/officeart/2008/layout/VerticalCurvedList"/>
    <dgm:cxn modelId="{6C540F76-1E16-4ADB-854F-1D3A221F47AB}" type="presParOf" srcId="{90CDE929-6A3F-47D9-8752-55B8822FA531}" destId="{315EEA77-915F-496E-9FB6-579F327663F4}" srcOrd="0" destOrd="0" presId="urn:microsoft.com/office/officeart/2008/layout/VerticalCurvedList"/>
    <dgm:cxn modelId="{922D0265-1A62-4835-B965-163199C6135C}" type="presParOf" srcId="{315EEA77-915F-496E-9FB6-579F327663F4}" destId="{2F002046-E27A-475E-A461-5BFDDAF1B16A}" srcOrd="0" destOrd="0" presId="urn:microsoft.com/office/officeart/2008/layout/VerticalCurvedList"/>
    <dgm:cxn modelId="{3AB1AF96-6114-40B1-BBBF-0DC7BD62A867}" type="presParOf" srcId="{315EEA77-915F-496E-9FB6-579F327663F4}" destId="{631112C4-5914-4151-8D2A-D2196F72B631}" srcOrd="1" destOrd="0" presId="urn:microsoft.com/office/officeart/2008/layout/VerticalCurvedList"/>
    <dgm:cxn modelId="{7FB06C82-B34D-4307-8FDB-0F28C19B4451}" type="presParOf" srcId="{315EEA77-915F-496E-9FB6-579F327663F4}" destId="{8F5A5ADA-F229-4DA9-8204-3DA0A8682B4E}" srcOrd="2" destOrd="0" presId="urn:microsoft.com/office/officeart/2008/layout/VerticalCurvedList"/>
    <dgm:cxn modelId="{27713E8D-3EAA-4DE4-AF91-787A2F18D0E7}" type="presParOf" srcId="{315EEA77-915F-496E-9FB6-579F327663F4}" destId="{26E0071C-CA09-4B0D-96D9-E2C606CC6B5E}" srcOrd="3" destOrd="0" presId="urn:microsoft.com/office/officeart/2008/layout/VerticalCurvedList"/>
    <dgm:cxn modelId="{5CBCF6F8-8BAC-42EF-96AB-F411AF6A311B}" type="presParOf" srcId="{90CDE929-6A3F-47D9-8752-55B8822FA531}" destId="{EAF903AE-5C39-4669-8C08-66E3AE8C4DB3}" srcOrd="1" destOrd="0" presId="urn:microsoft.com/office/officeart/2008/layout/VerticalCurvedList"/>
    <dgm:cxn modelId="{26472D2C-87EA-4A91-AA60-38F6ABDB40E9}" type="presParOf" srcId="{90CDE929-6A3F-47D9-8752-55B8822FA531}" destId="{054E5AE7-42E1-40E9-B626-2ECEB5EC5AE7}" srcOrd="2" destOrd="0" presId="urn:microsoft.com/office/officeart/2008/layout/VerticalCurvedList"/>
    <dgm:cxn modelId="{E162C47A-A7FA-4682-814F-E00E8F8CB5A4}" type="presParOf" srcId="{054E5AE7-42E1-40E9-B626-2ECEB5EC5AE7}" destId="{F8A80ECF-130E-40DD-A894-46BD955B8B3C}" srcOrd="0" destOrd="0" presId="urn:microsoft.com/office/officeart/2008/layout/VerticalCurvedList"/>
    <dgm:cxn modelId="{5E5D92F1-4FF6-40ED-A1DB-9A2E41993EC2}" type="presParOf" srcId="{90CDE929-6A3F-47D9-8752-55B8822FA531}" destId="{15D0278B-6777-4550-8853-5E6FB6CBEAFD}" srcOrd="3" destOrd="0" presId="urn:microsoft.com/office/officeart/2008/layout/VerticalCurvedList"/>
    <dgm:cxn modelId="{3F93050A-BBEB-4EF2-A048-2EFE615E91B3}" type="presParOf" srcId="{90CDE929-6A3F-47D9-8752-55B8822FA531}" destId="{F3294E04-1DD5-4950-ACE3-4D16A1185D39}" srcOrd="4" destOrd="0" presId="urn:microsoft.com/office/officeart/2008/layout/VerticalCurvedList"/>
    <dgm:cxn modelId="{C7FB8D26-B3A9-4AE3-B2DB-FD762829DE60}" type="presParOf" srcId="{F3294E04-1DD5-4950-ACE3-4D16A1185D39}" destId="{ABFB607F-6155-485A-BE57-E1FF4708BE36}" srcOrd="0" destOrd="0" presId="urn:microsoft.com/office/officeart/2008/layout/VerticalCurvedList"/>
    <dgm:cxn modelId="{EC67E10A-8931-4788-A14A-DE2EF88B9A49}" type="presParOf" srcId="{90CDE929-6A3F-47D9-8752-55B8822FA531}" destId="{15BDFC88-8B57-4B93-AE45-E370CA5A9FD2}" srcOrd="5" destOrd="0" presId="urn:microsoft.com/office/officeart/2008/layout/VerticalCurvedList"/>
    <dgm:cxn modelId="{949BDA9D-3374-4474-BE2F-6FC119510AE8}" type="presParOf" srcId="{90CDE929-6A3F-47D9-8752-55B8822FA531}" destId="{BF730914-B1E1-4403-AE04-364420810A48}" srcOrd="6" destOrd="0" presId="urn:microsoft.com/office/officeart/2008/layout/VerticalCurvedList"/>
    <dgm:cxn modelId="{608E3907-2B21-47E1-BEBF-ACAEECCDB711}" type="presParOf" srcId="{BF730914-B1E1-4403-AE04-364420810A48}" destId="{12923A8F-B54D-4362-9616-E26F8DDD683D}" srcOrd="0" destOrd="0" presId="urn:microsoft.com/office/officeart/2008/layout/VerticalCurvedList"/>
    <dgm:cxn modelId="{443A7709-DC5B-4A8E-9F5B-A9C0F32EC91F}" type="presParOf" srcId="{90CDE929-6A3F-47D9-8752-55B8822FA531}" destId="{804F4572-791B-4C1A-B21A-5044F4FE3430}" srcOrd="7" destOrd="0" presId="urn:microsoft.com/office/officeart/2008/layout/VerticalCurvedList"/>
    <dgm:cxn modelId="{60C53C31-4B14-4837-9481-B2205BE8C2CC}" type="presParOf" srcId="{90CDE929-6A3F-47D9-8752-55B8822FA531}" destId="{6B485FC8-7BDD-4EDC-8143-E111F604442C}" srcOrd="8" destOrd="0" presId="urn:microsoft.com/office/officeart/2008/layout/VerticalCurvedList"/>
    <dgm:cxn modelId="{F3AF93FA-73F4-4105-89EA-6A0728AC9536}" type="presParOf" srcId="{6B485FC8-7BDD-4EDC-8143-E111F604442C}" destId="{76D4D75A-DEC8-4739-9A6F-EEF92787684A}" srcOrd="0" destOrd="0" presId="urn:microsoft.com/office/officeart/2008/layout/VerticalCurvedList"/>
    <dgm:cxn modelId="{D164FCE9-477D-46CC-B825-C655EF6C0F82}" type="presParOf" srcId="{90CDE929-6A3F-47D9-8752-55B8822FA531}" destId="{2E46DD88-DAA0-4C9B-9492-CBA8D85EAA88}" srcOrd="9" destOrd="0" presId="urn:microsoft.com/office/officeart/2008/layout/VerticalCurvedList"/>
    <dgm:cxn modelId="{86270A12-2963-4674-877B-FCFDA5A54380}" type="presParOf" srcId="{90CDE929-6A3F-47D9-8752-55B8822FA531}" destId="{9DE406CF-72D5-4193-95B0-7BF6B32DC134}" srcOrd="10" destOrd="0" presId="urn:microsoft.com/office/officeart/2008/layout/VerticalCurvedList"/>
    <dgm:cxn modelId="{E79F0648-02F7-4B39-A74F-0A2F5D1CE30C}" type="presParOf" srcId="{9DE406CF-72D5-4193-95B0-7BF6B32DC134}" destId="{54F8E336-06EC-4046-B10C-2453B19E457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A7206E-9678-4703-A311-4E1E22319808}"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s-ES"/>
        </a:p>
      </dgm:t>
    </dgm:pt>
    <dgm:pt modelId="{CEE376E2-EF98-403E-9027-593E3F7CCA85}">
      <dgm:prSet phldrT="[Texto]" custT="1"/>
      <dgm:spPr/>
      <dgm:t>
        <a:bodyPr/>
        <a:lstStyle/>
        <a:p>
          <a:r>
            <a:rPr lang="es-ES" sz="4400" b="1" dirty="0"/>
            <a:t>PLAZOS</a:t>
          </a:r>
        </a:p>
      </dgm:t>
    </dgm:pt>
    <dgm:pt modelId="{56100A85-080E-4792-AFD6-55954C50CBCE}" type="parTrans" cxnId="{BE70C510-B608-459D-8618-12BAD64334FB}">
      <dgm:prSet/>
      <dgm:spPr/>
      <dgm:t>
        <a:bodyPr/>
        <a:lstStyle/>
        <a:p>
          <a:endParaRPr lang="es-ES"/>
        </a:p>
      </dgm:t>
    </dgm:pt>
    <dgm:pt modelId="{83C21EDB-D9A6-44CA-8447-885DCFAF2F53}" type="sibTrans" cxnId="{BE70C510-B608-459D-8618-12BAD64334FB}">
      <dgm:prSet/>
      <dgm:spPr/>
      <dgm:t>
        <a:bodyPr/>
        <a:lstStyle/>
        <a:p>
          <a:endParaRPr lang="es-ES"/>
        </a:p>
      </dgm:t>
    </dgm:pt>
    <dgm:pt modelId="{D730FDD8-121B-4500-8E17-DEAA110AFE00}">
      <dgm:prSet custT="1"/>
      <dgm:spPr>
        <a:solidFill>
          <a:schemeClr val="bg1">
            <a:alpha val="90000"/>
          </a:schemeClr>
        </a:solidFill>
      </dgm:spPr>
      <dgm:t>
        <a:bodyPr/>
        <a:lstStyle/>
        <a:p>
          <a:pPr algn="just"/>
          <a:r>
            <a:rPr lang="es-MX" sz="2400" b="0" u="none" dirty="0"/>
            <a:t>Faltas Administrativas No Graves: </a:t>
          </a:r>
          <a:r>
            <a:rPr lang="es-MX" sz="2400" dirty="0"/>
            <a:t> </a:t>
          </a:r>
          <a:r>
            <a:rPr lang="es-MX" sz="2400" b="1" u="sng" dirty="0"/>
            <a:t>tres años.</a:t>
          </a:r>
          <a:endParaRPr lang="es-ES" sz="2400" dirty="0"/>
        </a:p>
      </dgm:t>
    </dgm:pt>
    <dgm:pt modelId="{4667D55E-AFA6-4B6D-B87E-C0F4D1B6C672}" type="parTrans" cxnId="{7904D1CA-009C-45C3-A640-1DAFFC3ECDF9}">
      <dgm:prSet/>
      <dgm:spPr/>
      <dgm:t>
        <a:bodyPr/>
        <a:lstStyle/>
        <a:p>
          <a:endParaRPr lang="es-ES"/>
        </a:p>
      </dgm:t>
    </dgm:pt>
    <dgm:pt modelId="{AF732670-665F-475E-8DA6-7E32DD00E466}" type="sibTrans" cxnId="{7904D1CA-009C-45C3-A640-1DAFFC3ECDF9}">
      <dgm:prSet/>
      <dgm:spPr/>
      <dgm:t>
        <a:bodyPr/>
        <a:lstStyle/>
        <a:p>
          <a:endParaRPr lang="es-ES"/>
        </a:p>
      </dgm:t>
    </dgm:pt>
    <dgm:pt modelId="{C548AA40-4890-4995-AC57-3A3E9125313F}">
      <dgm:prSet phldrT="[Texto]" custT="1"/>
      <dgm:spPr>
        <a:solidFill>
          <a:schemeClr val="bg1">
            <a:alpha val="90000"/>
          </a:schemeClr>
        </a:solidFill>
      </dgm:spPr>
      <dgm:t>
        <a:bodyPr/>
        <a:lstStyle/>
        <a:p>
          <a:pPr algn="just"/>
          <a:r>
            <a:rPr lang="es-ES" sz="2400" b="0" u="none" dirty="0"/>
            <a:t>Faltas Administrativas Graves o Faltas de Particulares:</a:t>
          </a:r>
          <a:r>
            <a:rPr lang="es-ES" sz="2400" dirty="0"/>
            <a:t>  </a:t>
          </a:r>
          <a:r>
            <a:rPr lang="es-MX" sz="2400" b="1" u="sng" dirty="0"/>
            <a:t>siete años</a:t>
          </a:r>
          <a:r>
            <a:rPr lang="es-MX" sz="2400" dirty="0"/>
            <a:t>.</a:t>
          </a:r>
          <a:endParaRPr lang="es-ES" sz="2400" dirty="0"/>
        </a:p>
      </dgm:t>
    </dgm:pt>
    <dgm:pt modelId="{D2D2218B-A6D0-4A7D-A489-B80F301D8124}" type="parTrans" cxnId="{91F1D3DF-193C-4102-BA01-9E6AFEFCB906}">
      <dgm:prSet/>
      <dgm:spPr/>
      <dgm:t>
        <a:bodyPr/>
        <a:lstStyle/>
        <a:p>
          <a:endParaRPr lang="es-ES"/>
        </a:p>
      </dgm:t>
    </dgm:pt>
    <dgm:pt modelId="{35C5D6C4-F079-472F-93DA-E6FDCEEAAB68}" type="sibTrans" cxnId="{91F1D3DF-193C-4102-BA01-9E6AFEFCB906}">
      <dgm:prSet/>
      <dgm:spPr/>
      <dgm:t>
        <a:bodyPr/>
        <a:lstStyle/>
        <a:p>
          <a:endParaRPr lang="es-ES"/>
        </a:p>
      </dgm:t>
    </dgm:pt>
    <dgm:pt modelId="{252B0668-14F0-4370-8616-34AF3573C205}">
      <dgm:prSet custT="1"/>
      <dgm:spPr>
        <a:solidFill>
          <a:schemeClr val="bg1">
            <a:alpha val="90000"/>
          </a:schemeClr>
        </a:solidFill>
      </dgm:spPr>
      <dgm:t>
        <a:bodyPr/>
        <a:lstStyle/>
        <a:p>
          <a:pPr algn="just"/>
          <a:endParaRPr lang="es-ES" sz="2400" dirty="0"/>
        </a:p>
      </dgm:t>
    </dgm:pt>
    <dgm:pt modelId="{0E1132A1-8A5B-473F-B8F4-97AF8D18BB26}" type="parTrans" cxnId="{18285E5B-A276-4AF6-BEAF-61B38D112B79}">
      <dgm:prSet/>
      <dgm:spPr/>
      <dgm:t>
        <a:bodyPr/>
        <a:lstStyle/>
        <a:p>
          <a:endParaRPr lang="es-ES"/>
        </a:p>
      </dgm:t>
    </dgm:pt>
    <dgm:pt modelId="{3A07208D-E393-4B51-A070-B9145097B3B1}" type="sibTrans" cxnId="{18285E5B-A276-4AF6-BEAF-61B38D112B79}">
      <dgm:prSet/>
      <dgm:spPr/>
      <dgm:t>
        <a:bodyPr/>
        <a:lstStyle/>
        <a:p>
          <a:endParaRPr lang="es-ES"/>
        </a:p>
      </dgm:t>
    </dgm:pt>
    <dgm:pt modelId="{B8C7B36B-8E83-439B-8CAE-B1F162C66C9D}" type="pres">
      <dgm:prSet presAssocID="{5AA7206E-9678-4703-A311-4E1E22319808}" presName="Name0" presStyleCnt="0">
        <dgm:presLayoutVars>
          <dgm:dir/>
          <dgm:animLvl val="lvl"/>
          <dgm:resizeHandles val="exact"/>
        </dgm:presLayoutVars>
      </dgm:prSet>
      <dgm:spPr/>
      <dgm:t>
        <a:bodyPr/>
        <a:lstStyle/>
        <a:p>
          <a:endParaRPr lang="es-ES"/>
        </a:p>
      </dgm:t>
    </dgm:pt>
    <dgm:pt modelId="{D1EA9753-9893-46CE-9609-9AC16A45CE2A}" type="pres">
      <dgm:prSet presAssocID="{CEE376E2-EF98-403E-9027-593E3F7CCA85}" presName="composite" presStyleCnt="0"/>
      <dgm:spPr/>
    </dgm:pt>
    <dgm:pt modelId="{DB303FCD-C675-4D31-BAA9-575E77C96193}" type="pres">
      <dgm:prSet presAssocID="{CEE376E2-EF98-403E-9027-593E3F7CCA85}" presName="parTx" presStyleLbl="alignNode1" presStyleIdx="0" presStyleCnt="1" custLinFactNeighborX="-4348" custLinFactNeighborY="-26964">
        <dgm:presLayoutVars>
          <dgm:chMax val="0"/>
          <dgm:chPref val="0"/>
          <dgm:bulletEnabled val="1"/>
        </dgm:presLayoutVars>
      </dgm:prSet>
      <dgm:spPr/>
      <dgm:t>
        <a:bodyPr/>
        <a:lstStyle/>
        <a:p>
          <a:endParaRPr lang="es-ES"/>
        </a:p>
      </dgm:t>
    </dgm:pt>
    <dgm:pt modelId="{3D26B81E-9264-4202-8131-F6D2A4218CA6}" type="pres">
      <dgm:prSet presAssocID="{CEE376E2-EF98-403E-9027-593E3F7CCA85}" presName="desTx" presStyleLbl="alignAccFollowNode1" presStyleIdx="0" presStyleCnt="1" custLinFactNeighborX="20481" custLinFactNeighborY="12995">
        <dgm:presLayoutVars>
          <dgm:bulletEnabled val="1"/>
        </dgm:presLayoutVars>
      </dgm:prSet>
      <dgm:spPr/>
      <dgm:t>
        <a:bodyPr/>
        <a:lstStyle/>
        <a:p>
          <a:endParaRPr lang="es-ES"/>
        </a:p>
      </dgm:t>
    </dgm:pt>
  </dgm:ptLst>
  <dgm:cxnLst>
    <dgm:cxn modelId="{91F1D3DF-193C-4102-BA01-9E6AFEFCB906}" srcId="{CEE376E2-EF98-403E-9027-593E3F7CCA85}" destId="{C548AA40-4890-4995-AC57-3A3E9125313F}" srcOrd="2" destOrd="0" parTransId="{D2D2218B-A6D0-4A7D-A489-B80F301D8124}" sibTransId="{35C5D6C4-F079-472F-93DA-E6FDCEEAAB68}"/>
    <dgm:cxn modelId="{BE70C510-B608-459D-8618-12BAD64334FB}" srcId="{5AA7206E-9678-4703-A311-4E1E22319808}" destId="{CEE376E2-EF98-403E-9027-593E3F7CCA85}" srcOrd="0" destOrd="0" parTransId="{56100A85-080E-4792-AFD6-55954C50CBCE}" sibTransId="{83C21EDB-D9A6-44CA-8447-885DCFAF2F53}"/>
    <dgm:cxn modelId="{DFC5B534-61AF-4C21-A533-338479886B84}" type="presOf" srcId="{CEE376E2-EF98-403E-9027-593E3F7CCA85}" destId="{DB303FCD-C675-4D31-BAA9-575E77C96193}" srcOrd="0" destOrd="0" presId="urn:microsoft.com/office/officeart/2005/8/layout/hList1"/>
    <dgm:cxn modelId="{D77AE28D-4B90-4C20-B311-2E59E622DE32}" type="presOf" srcId="{C548AA40-4890-4995-AC57-3A3E9125313F}" destId="{3D26B81E-9264-4202-8131-F6D2A4218CA6}" srcOrd="0" destOrd="2" presId="urn:microsoft.com/office/officeart/2005/8/layout/hList1"/>
    <dgm:cxn modelId="{66CA5342-EACC-4FCF-8E42-4D68878217A3}" type="presOf" srcId="{5AA7206E-9678-4703-A311-4E1E22319808}" destId="{B8C7B36B-8E83-439B-8CAE-B1F162C66C9D}" srcOrd="0" destOrd="0" presId="urn:microsoft.com/office/officeart/2005/8/layout/hList1"/>
    <dgm:cxn modelId="{4006912C-210E-430D-9D79-E3D0D9DC3BC5}" type="presOf" srcId="{252B0668-14F0-4370-8616-34AF3573C205}" destId="{3D26B81E-9264-4202-8131-F6D2A4218CA6}" srcOrd="0" destOrd="1" presId="urn:microsoft.com/office/officeart/2005/8/layout/hList1"/>
    <dgm:cxn modelId="{7904D1CA-009C-45C3-A640-1DAFFC3ECDF9}" srcId="{CEE376E2-EF98-403E-9027-593E3F7CCA85}" destId="{D730FDD8-121B-4500-8E17-DEAA110AFE00}" srcOrd="0" destOrd="0" parTransId="{4667D55E-AFA6-4B6D-B87E-C0F4D1B6C672}" sibTransId="{AF732670-665F-475E-8DA6-7E32DD00E466}"/>
    <dgm:cxn modelId="{77A77FFE-EF15-4724-8114-AA4C10AF4E36}" type="presOf" srcId="{D730FDD8-121B-4500-8E17-DEAA110AFE00}" destId="{3D26B81E-9264-4202-8131-F6D2A4218CA6}" srcOrd="0" destOrd="0" presId="urn:microsoft.com/office/officeart/2005/8/layout/hList1"/>
    <dgm:cxn modelId="{18285E5B-A276-4AF6-BEAF-61B38D112B79}" srcId="{CEE376E2-EF98-403E-9027-593E3F7CCA85}" destId="{252B0668-14F0-4370-8616-34AF3573C205}" srcOrd="1" destOrd="0" parTransId="{0E1132A1-8A5B-473F-B8F4-97AF8D18BB26}" sibTransId="{3A07208D-E393-4B51-A070-B9145097B3B1}"/>
    <dgm:cxn modelId="{4D69E384-8F4F-4884-9BCE-94B269B6DF69}" type="presParOf" srcId="{B8C7B36B-8E83-439B-8CAE-B1F162C66C9D}" destId="{D1EA9753-9893-46CE-9609-9AC16A45CE2A}" srcOrd="0" destOrd="0" presId="urn:microsoft.com/office/officeart/2005/8/layout/hList1"/>
    <dgm:cxn modelId="{797A4EA2-E5B3-47E9-A375-70D5541209EA}" type="presParOf" srcId="{D1EA9753-9893-46CE-9609-9AC16A45CE2A}" destId="{DB303FCD-C675-4D31-BAA9-575E77C96193}" srcOrd="0" destOrd="0" presId="urn:microsoft.com/office/officeart/2005/8/layout/hList1"/>
    <dgm:cxn modelId="{32A3CE10-ABC5-4D2C-A09B-56946168F15D}" type="presParOf" srcId="{D1EA9753-9893-46CE-9609-9AC16A45CE2A}" destId="{3D26B81E-9264-4202-8131-F6D2A4218CA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ACC4D3-75F7-46FF-B83D-CDFD029BC5C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A6D6BEF5-9906-4D97-9D27-91631F938D4F}">
      <dgm:prSet phldrT="[Texto]"/>
      <dgm:spPr/>
      <dgm:t>
        <a:bodyPr/>
        <a:lstStyle/>
        <a:p>
          <a:r>
            <a:rPr lang="es-MX" b="1" dirty="0">
              <a:solidFill>
                <a:schemeClr val="bg1"/>
              </a:solidFill>
              <a:effectLst>
                <a:outerShdw blurRad="38100" dist="38100" dir="2700000" algn="tl">
                  <a:srgbClr val="000000">
                    <a:alpha val="43137"/>
                  </a:srgbClr>
                </a:outerShdw>
              </a:effectLst>
              <a:latin typeface="+mj-lt"/>
            </a:rPr>
            <a:t>El procedimiento de investigación por la presunta responsabilidad de faltas administrativas, iniciará: </a:t>
          </a:r>
          <a:endParaRPr lang="es-ES" b="1" dirty="0">
            <a:solidFill>
              <a:schemeClr val="bg1"/>
            </a:solidFill>
            <a:effectLst>
              <a:outerShdw blurRad="38100" dist="38100" dir="2700000" algn="tl">
                <a:srgbClr val="000000">
                  <a:alpha val="43137"/>
                </a:srgbClr>
              </a:outerShdw>
            </a:effectLst>
          </a:endParaRPr>
        </a:p>
      </dgm:t>
    </dgm:pt>
    <dgm:pt modelId="{9133BFC7-3056-4E63-AA4E-0024722818B1}" type="parTrans" cxnId="{52579607-9B28-4A56-91BF-D077E9416537}">
      <dgm:prSet/>
      <dgm:spPr/>
      <dgm:t>
        <a:bodyPr/>
        <a:lstStyle/>
        <a:p>
          <a:endParaRPr lang="es-ES"/>
        </a:p>
      </dgm:t>
    </dgm:pt>
    <dgm:pt modelId="{DF974160-4376-4624-9BB1-5D5D1CB36AEB}" type="sibTrans" cxnId="{52579607-9B28-4A56-91BF-D077E9416537}">
      <dgm:prSet/>
      <dgm:spPr/>
      <dgm:t>
        <a:bodyPr/>
        <a:lstStyle/>
        <a:p>
          <a:endParaRPr lang="es-ES"/>
        </a:p>
      </dgm:t>
    </dgm:pt>
    <dgm:pt modelId="{14C3BCF1-0966-4CF5-BDB1-AA3070C2274F}">
      <dgm:prSet phldrT="[Texto]"/>
      <dgm:spPr/>
      <dgm:t>
        <a:bodyPr/>
        <a:lstStyle/>
        <a:p>
          <a:r>
            <a:rPr lang="es-MX" b="1" dirty="0">
              <a:solidFill>
                <a:schemeClr val="bg1"/>
              </a:solidFill>
              <a:effectLst>
                <a:outerShdw blurRad="38100" dist="38100" dir="2700000" algn="tl">
                  <a:srgbClr val="000000">
                    <a:alpha val="43137"/>
                  </a:srgbClr>
                </a:outerShdw>
              </a:effectLst>
              <a:latin typeface="+mj-lt"/>
            </a:rPr>
            <a:t>Oficio</a:t>
          </a:r>
          <a:endParaRPr lang="es-ES" b="1" dirty="0">
            <a:solidFill>
              <a:schemeClr val="bg1"/>
            </a:solidFill>
            <a:effectLst>
              <a:outerShdw blurRad="38100" dist="38100" dir="2700000" algn="tl">
                <a:srgbClr val="000000">
                  <a:alpha val="43137"/>
                </a:srgbClr>
              </a:outerShdw>
            </a:effectLst>
          </a:endParaRPr>
        </a:p>
      </dgm:t>
    </dgm:pt>
    <dgm:pt modelId="{1E18D4F9-D13D-45A4-AAB7-320E7ECFF4B7}" type="parTrans" cxnId="{A6E59C4F-BD0E-463A-9DC3-FFE58233AB16}">
      <dgm:prSet/>
      <dgm:spPr/>
      <dgm:t>
        <a:bodyPr/>
        <a:lstStyle/>
        <a:p>
          <a:endParaRPr lang="es-ES"/>
        </a:p>
      </dgm:t>
    </dgm:pt>
    <dgm:pt modelId="{29339D4D-C269-4467-9A52-2E6801EC2538}" type="sibTrans" cxnId="{A6E59C4F-BD0E-463A-9DC3-FFE58233AB16}">
      <dgm:prSet/>
      <dgm:spPr/>
      <dgm:t>
        <a:bodyPr/>
        <a:lstStyle/>
        <a:p>
          <a:endParaRPr lang="es-ES"/>
        </a:p>
      </dgm:t>
    </dgm:pt>
    <dgm:pt modelId="{D4B20BE1-9D5E-4A2F-8C61-D1CBE4F2E202}">
      <dgm:prSet phldrT="[Texto]"/>
      <dgm:spPr/>
      <dgm:t>
        <a:bodyPr/>
        <a:lstStyle/>
        <a:p>
          <a:r>
            <a:rPr lang="es-MX" b="1" dirty="0">
              <a:solidFill>
                <a:schemeClr val="bg1"/>
              </a:solidFill>
              <a:effectLst>
                <a:outerShdw blurRad="38100" dist="38100" dir="2700000" algn="tl">
                  <a:srgbClr val="000000">
                    <a:alpha val="43137"/>
                  </a:srgbClr>
                </a:outerShdw>
              </a:effectLst>
              <a:latin typeface="+mj-lt"/>
            </a:rPr>
            <a:t>Denuncia</a:t>
          </a:r>
          <a:endParaRPr lang="es-ES" b="1" dirty="0">
            <a:solidFill>
              <a:schemeClr val="bg1"/>
            </a:solidFill>
            <a:effectLst>
              <a:outerShdw blurRad="38100" dist="38100" dir="2700000" algn="tl">
                <a:srgbClr val="000000">
                  <a:alpha val="43137"/>
                </a:srgbClr>
              </a:outerShdw>
            </a:effectLst>
          </a:endParaRPr>
        </a:p>
      </dgm:t>
    </dgm:pt>
    <dgm:pt modelId="{0499ECA9-E2F8-4D45-A47C-AD2DA8A025E9}" type="parTrans" cxnId="{48E3A73F-A123-4D56-872A-22EFF16ED481}">
      <dgm:prSet/>
      <dgm:spPr/>
      <dgm:t>
        <a:bodyPr/>
        <a:lstStyle/>
        <a:p>
          <a:endParaRPr lang="es-ES"/>
        </a:p>
      </dgm:t>
    </dgm:pt>
    <dgm:pt modelId="{DC8A1C52-B25F-4F54-92D2-F8516F40E856}" type="sibTrans" cxnId="{48E3A73F-A123-4D56-872A-22EFF16ED481}">
      <dgm:prSet/>
      <dgm:spPr/>
      <dgm:t>
        <a:bodyPr/>
        <a:lstStyle/>
        <a:p>
          <a:endParaRPr lang="es-ES"/>
        </a:p>
      </dgm:t>
    </dgm:pt>
    <dgm:pt modelId="{B869326E-439B-47A8-8ADC-B4873AE1C25A}">
      <dgm:prSet phldrT="[Texto]"/>
      <dgm:spPr/>
      <dgm:t>
        <a:bodyPr/>
        <a:lstStyle/>
        <a:p>
          <a:r>
            <a:rPr lang="es-MX" b="1" dirty="0">
              <a:solidFill>
                <a:schemeClr val="bg1"/>
              </a:solidFill>
              <a:effectLst>
                <a:outerShdw blurRad="38100" dist="38100" dir="2700000" algn="tl">
                  <a:srgbClr val="000000">
                    <a:alpha val="43137"/>
                  </a:srgbClr>
                </a:outerShdw>
              </a:effectLst>
              <a:latin typeface="+mj-lt"/>
            </a:rPr>
            <a:t>Derivado de las auditorías practicadas por parte de las autoridades competentes</a:t>
          </a:r>
          <a:endParaRPr lang="es-ES" b="1" dirty="0">
            <a:solidFill>
              <a:schemeClr val="bg1"/>
            </a:solidFill>
            <a:effectLst>
              <a:outerShdw blurRad="38100" dist="38100" dir="2700000" algn="tl">
                <a:srgbClr val="000000">
                  <a:alpha val="43137"/>
                </a:srgbClr>
              </a:outerShdw>
            </a:effectLst>
          </a:endParaRPr>
        </a:p>
      </dgm:t>
    </dgm:pt>
    <dgm:pt modelId="{FA4F4140-ACD2-47F2-AD25-594F297F70C9}" type="parTrans" cxnId="{BAFB6C90-193C-4F7B-96B1-D1CCD3962ADE}">
      <dgm:prSet/>
      <dgm:spPr/>
      <dgm:t>
        <a:bodyPr/>
        <a:lstStyle/>
        <a:p>
          <a:endParaRPr lang="es-ES"/>
        </a:p>
      </dgm:t>
    </dgm:pt>
    <dgm:pt modelId="{3EA6C8C9-AA11-4F32-81F1-2784B5D53EE8}" type="sibTrans" cxnId="{BAFB6C90-193C-4F7B-96B1-D1CCD3962ADE}">
      <dgm:prSet/>
      <dgm:spPr/>
      <dgm:t>
        <a:bodyPr/>
        <a:lstStyle/>
        <a:p>
          <a:endParaRPr lang="es-ES"/>
        </a:p>
      </dgm:t>
    </dgm:pt>
    <dgm:pt modelId="{89C03421-9C4C-49E4-B3E0-13EFB5D1B72A}">
      <dgm:prSet phldrT="[Texto]"/>
      <dgm:spPr/>
      <dgm:t>
        <a:bodyPr/>
        <a:lstStyle/>
        <a:p>
          <a:r>
            <a:rPr lang="es-MX" b="1" dirty="0">
              <a:solidFill>
                <a:schemeClr val="bg1"/>
              </a:solidFill>
              <a:effectLst>
                <a:outerShdw blurRad="38100" dist="38100" dir="2700000" algn="tl">
                  <a:srgbClr val="000000">
                    <a:alpha val="43137"/>
                  </a:srgbClr>
                </a:outerShdw>
              </a:effectLst>
              <a:latin typeface="+mj-lt"/>
            </a:rPr>
            <a:t>Auditores externos</a:t>
          </a:r>
          <a:endParaRPr lang="es-ES" b="1" dirty="0">
            <a:solidFill>
              <a:schemeClr val="bg1"/>
            </a:solidFill>
            <a:effectLst>
              <a:outerShdw blurRad="38100" dist="38100" dir="2700000" algn="tl">
                <a:srgbClr val="000000">
                  <a:alpha val="43137"/>
                </a:srgbClr>
              </a:outerShdw>
            </a:effectLst>
          </a:endParaRPr>
        </a:p>
      </dgm:t>
    </dgm:pt>
    <dgm:pt modelId="{D08F54D8-C120-4A37-91A1-8F992D8125DC}" type="parTrans" cxnId="{F4C01625-BB33-454B-AA2F-4CE4273136DA}">
      <dgm:prSet/>
      <dgm:spPr/>
      <dgm:t>
        <a:bodyPr/>
        <a:lstStyle/>
        <a:p>
          <a:endParaRPr lang="es-ES"/>
        </a:p>
      </dgm:t>
    </dgm:pt>
    <dgm:pt modelId="{1AD14C39-A843-4A6C-98A4-2AEE202855D4}" type="sibTrans" cxnId="{F4C01625-BB33-454B-AA2F-4CE4273136DA}">
      <dgm:prSet/>
      <dgm:spPr/>
      <dgm:t>
        <a:bodyPr/>
        <a:lstStyle/>
        <a:p>
          <a:endParaRPr lang="es-ES"/>
        </a:p>
      </dgm:t>
    </dgm:pt>
    <dgm:pt modelId="{01F679F8-4930-4B7E-9D12-DADC91BEE063}" type="pres">
      <dgm:prSet presAssocID="{D5ACC4D3-75F7-46FF-B83D-CDFD029BC5C9}" presName="composite" presStyleCnt="0">
        <dgm:presLayoutVars>
          <dgm:chMax val="1"/>
          <dgm:dir/>
          <dgm:resizeHandles val="exact"/>
        </dgm:presLayoutVars>
      </dgm:prSet>
      <dgm:spPr/>
      <dgm:t>
        <a:bodyPr/>
        <a:lstStyle/>
        <a:p>
          <a:endParaRPr lang="es-ES"/>
        </a:p>
      </dgm:t>
    </dgm:pt>
    <dgm:pt modelId="{B8BC61DE-0B84-49A4-936D-D62B6104099D}" type="pres">
      <dgm:prSet presAssocID="{A6D6BEF5-9906-4D97-9D27-91631F938D4F}" presName="roof" presStyleLbl="dkBgShp" presStyleIdx="0" presStyleCnt="2"/>
      <dgm:spPr/>
      <dgm:t>
        <a:bodyPr/>
        <a:lstStyle/>
        <a:p>
          <a:endParaRPr lang="es-ES"/>
        </a:p>
      </dgm:t>
    </dgm:pt>
    <dgm:pt modelId="{B3F669C1-D468-4C55-B372-0E28B93ACE1E}" type="pres">
      <dgm:prSet presAssocID="{A6D6BEF5-9906-4D97-9D27-91631F938D4F}" presName="pillars" presStyleCnt="0"/>
      <dgm:spPr/>
    </dgm:pt>
    <dgm:pt modelId="{05ACE6C7-8E56-4F7C-B3A8-F3095C55917E}" type="pres">
      <dgm:prSet presAssocID="{A6D6BEF5-9906-4D97-9D27-91631F938D4F}" presName="pillar1" presStyleLbl="node1" presStyleIdx="0" presStyleCnt="4">
        <dgm:presLayoutVars>
          <dgm:bulletEnabled val="1"/>
        </dgm:presLayoutVars>
      </dgm:prSet>
      <dgm:spPr/>
      <dgm:t>
        <a:bodyPr/>
        <a:lstStyle/>
        <a:p>
          <a:endParaRPr lang="es-ES"/>
        </a:p>
      </dgm:t>
    </dgm:pt>
    <dgm:pt modelId="{3A46EAE9-990F-4AF5-A051-B0200EF4C365}" type="pres">
      <dgm:prSet presAssocID="{D4B20BE1-9D5E-4A2F-8C61-D1CBE4F2E202}" presName="pillarX" presStyleLbl="node1" presStyleIdx="1" presStyleCnt="4">
        <dgm:presLayoutVars>
          <dgm:bulletEnabled val="1"/>
        </dgm:presLayoutVars>
      </dgm:prSet>
      <dgm:spPr/>
      <dgm:t>
        <a:bodyPr/>
        <a:lstStyle/>
        <a:p>
          <a:endParaRPr lang="es-ES"/>
        </a:p>
      </dgm:t>
    </dgm:pt>
    <dgm:pt modelId="{D3F6DC2A-8F45-4A00-97E6-4C7C4B040464}" type="pres">
      <dgm:prSet presAssocID="{B869326E-439B-47A8-8ADC-B4873AE1C25A}" presName="pillarX" presStyleLbl="node1" presStyleIdx="2" presStyleCnt="4">
        <dgm:presLayoutVars>
          <dgm:bulletEnabled val="1"/>
        </dgm:presLayoutVars>
      </dgm:prSet>
      <dgm:spPr/>
      <dgm:t>
        <a:bodyPr/>
        <a:lstStyle/>
        <a:p>
          <a:endParaRPr lang="es-ES"/>
        </a:p>
      </dgm:t>
    </dgm:pt>
    <dgm:pt modelId="{16BF1B78-78AF-4FED-A5F4-8FE48BF2F8A5}" type="pres">
      <dgm:prSet presAssocID="{89C03421-9C4C-49E4-B3E0-13EFB5D1B72A}" presName="pillarX" presStyleLbl="node1" presStyleIdx="3" presStyleCnt="4">
        <dgm:presLayoutVars>
          <dgm:bulletEnabled val="1"/>
        </dgm:presLayoutVars>
      </dgm:prSet>
      <dgm:spPr/>
      <dgm:t>
        <a:bodyPr/>
        <a:lstStyle/>
        <a:p>
          <a:endParaRPr lang="es-ES"/>
        </a:p>
      </dgm:t>
    </dgm:pt>
    <dgm:pt modelId="{FD4C6E42-73BE-497D-9246-FA51B0628A77}" type="pres">
      <dgm:prSet presAssocID="{A6D6BEF5-9906-4D97-9D27-91631F938D4F}" presName="base" presStyleLbl="dkBgShp" presStyleIdx="1" presStyleCnt="2"/>
      <dgm:spPr>
        <a:solidFill>
          <a:schemeClr val="bg2">
            <a:lumMod val="90000"/>
          </a:schemeClr>
        </a:solidFill>
      </dgm:spPr>
    </dgm:pt>
  </dgm:ptLst>
  <dgm:cxnLst>
    <dgm:cxn modelId="{A6E59C4F-BD0E-463A-9DC3-FFE58233AB16}" srcId="{A6D6BEF5-9906-4D97-9D27-91631F938D4F}" destId="{14C3BCF1-0966-4CF5-BDB1-AA3070C2274F}" srcOrd="0" destOrd="0" parTransId="{1E18D4F9-D13D-45A4-AAB7-320E7ECFF4B7}" sibTransId="{29339D4D-C269-4467-9A52-2E6801EC2538}"/>
    <dgm:cxn modelId="{52579607-9B28-4A56-91BF-D077E9416537}" srcId="{D5ACC4D3-75F7-46FF-B83D-CDFD029BC5C9}" destId="{A6D6BEF5-9906-4D97-9D27-91631F938D4F}" srcOrd="0" destOrd="0" parTransId="{9133BFC7-3056-4E63-AA4E-0024722818B1}" sibTransId="{DF974160-4376-4624-9BB1-5D5D1CB36AEB}"/>
    <dgm:cxn modelId="{7F862655-FDD5-4354-8F4C-2ACE203F0BBB}" type="presOf" srcId="{14C3BCF1-0966-4CF5-BDB1-AA3070C2274F}" destId="{05ACE6C7-8E56-4F7C-B3A8-F3095C55917E}" srcOrd="0" destOrd="0" presId="urn:microsoft.com/office/officeart/2005/8/layout/hList3"/>
    <dgm:cxn modelId="{BAFB6C90-193C-4F7B-96B1-D1CCD3962ADE}" srcId="{A6D6BEF5-9906-4D97-9D27-91631F938D4F}" destId="{B869326E-439B-47A8-8ADC-B4873AE1C25A}" srcOrd="2" destOrd="0" parTransId="{FA4F4140-ACD2-47F2-AD25-594F297F70C9}" sibTransId="{3EA6C8C9-AA11-4F32-81F1-2784B5D53EE8}"/>
    <dgm:cxn modelId="{C9A98C92-6120-43AD-90AC-872336FF6C2A}" type="presOf" srcId="{B869326E-439B-47A8-8ADC-B4873AE1C25A}" destId="{D3F6DC2A-8F45-4A00-97E6-4C7C4B040464}" srcOrd="0" destOrd="0" presId="urn:microsoft.com/office/officeart/2005/8/layout/hList3"/>
    <dgm:cxn modelId="{F4C01625-BB33-454B-AA2F-4CE4273136DA}" srcId="{A6D6BEF5-9906-4D97-9D27-91631F938D4F}" destId="{89C03421-9C4C-49E4-B3E0-13EFB5D1B72A}" srcOrd="3" destOrd="0" parTransId="{D08F54D8-C120-4A37-91A1-8F992D8125DC}" sibTransId="{1AD14C39-A843-4A6C-98A4-2AEE202855D4}"/>
    <dgm:cxn modelId="{E10991DE-BA29-47F4-A0F5-E5920CD07E1D}" type="presOf" srcId="{D5ACC4D3-75F7-46FF-B83D-CDFD029BC5C9}" destId="{01F679F8-4930-4B7E-9D12-DADC91BEE063}" srcOrd="0" destOrd="0" presId="urn:microsoft.com/office/officeart/2005/8/layout/hList3"/>
    <dgm:cxn modelId="{48E3A73F-A123-4D56-872A-22EFF16ED481}" srcId="{A6D6BEF5-9906-4D97-9D27-91631F938D4F}" destId="{D4B20BE1-9D5E-4A2F-8C61-D1CBE4F2E202}" srcOrd="1" destOrd="0" parTransId="{0499ECA9-E2F8-4D45-A47C-AD2DA8A025E9}" sibTransId="{DC8A1C52-B25F-4F54-92D2-F8516F40E856}"/>
    <dgm:cxn modelId="{6FF20A82-7A07-4A01-A1C5-CCFB37F5B44E}" type="presOf" srcId="{D4B20BE1-9D5E-4A2F-8C61-D1CBE4F2E202}" destId="{3A46EAE9-990F-4AF5-A051-B0200EF4C365}" srcOrd="0" destOrd="0" presId="urn:microsoft.com/office/officeart/2005/8/layout/hList3"/>
    <dgm:cxn modelId="{4C8E2103-A302-4143-B464-4E3E4DC06CD5}" type="presOf" srcId="{A6D6BEF5-9906-4D97-9D27-91631F938D4F}" destId="{B8BC61DE-0B84-49A4-936D-D62B6104099D}" srcOrd="0" destOrd="0" presId="urn:microsoft.com/office/officeart/2005/8/layout/hList3"/>
    <dgm:cxn modelId="{8C2F8DA9-6AB1-408D-9365-680BE924353A}" type="presOf" srcId="{89C03421-9C4C-49E4-B3E0-13EFB5D1B72A}" destId="{16BF1B78-78AF-4FED-A5F4-8FE48BF2F8A5}" srcOrd="0" destOrd="0" presId="urn:microsoft.com/office/officeart/2005/8/layout/hList3"/>
    <dgm:cxn modelId="{559F79CF-B156-4057-A1AD-02D51243CB9B}" type="presParOf" srcId="{01F679F8-4930-4B7E-9D12-DADC91BEE063}" destId="{B8BC61DE-0B84-49A4-936D-D62B6104099D}" srcOrd="0" destOrd="0" presId="urn:microsoft.com/office/officeart/2005/8/layout/hList3"/>
    <dgm:cxn modelId="{6BC0D677-CA07-430C-B06B-1EEEFC1A4563}" type="presParOf" srcId="{01F679F8-4930-4B7E-9D12-DADC91BEE063}" destId="{B3F669C1-D468-4C55-B372-0E28B93ACE1E}" srcOrd="1" destOrd="0" presId="urn:microsoft.com/office/officeart/2005/8/layout/hList3"/>
    <dgm:cxn modelId="{BDA558B0-5D88-40E4-9B5C-B77CD0E89E47}" type="presParOf" srcId="{B3F669C1-D468-4C55-B372-0E28B93ACE1E}" destId="{05ACE6C7-8E56-4F7C-B3A8-F3095C55917E}" srcOrd="0" destOrd="0" presId="urn:microsoft.com/office/officeart/2005/8/layout/hList3"/>
    <dgm:cxn modelId="{D2BD2E81-6ED5-4D74-8FDC-ED1C0AD460F0}" type="presParOf" srcId="{B3F669C1-D468-4C55-B372-0E28B93ACE1E}" destId="{3A46EAE9-990F-4AF5-A051-B0200EF4C365}" srcOrd="1" destOrd="0" presId="urn:microsoft.com/office/officeart/2005/8/layout/hList3"/>
    <dgm:cxn modelId="{F34825CA-7A41-46C7-A302-F6ED0C75B10D}" type="presParOf" srcId="{B3F669C1-D468-4C55-B372-0E28B93ACE1E}" destId="{D3F6DC2A-8F45-4A00-97E6-4C7C4B040464}" srcOrd="2" destOrd="0" presId="urn:microsoft.com/office/officeart/2005/8/layout/hList3"/>
    <dgm:cxn modelId="{DB823A3A-2F00-4441-8280-B697E1E98F52}" type="presParOf" srcId="{B3F669C1-D468-4C55-B372-0E28B93ACE1E}" destId="{16BF1B78-78AF-4FED-A5F4-8FE48BF2F8A5}" srcOrd="3" destOrd="0" presId="urn:microsoft.com/office/officeart/2005/8/layout/hList3"/>
    <dgm:cxn modelId="{C047FA8A-11B0-46DF-A4EC-5E0B5C4472AF}" type="presParOf" srcId="{01F679F8-4930-4B7E-9D12-DADC91BEE063}" destId="{FD4C6E42-73BE-497D-9246-FA51B0628A77}" srcOrd="2" destOrd="0" presId="urn:microsoft.com/office/officeart/2005/8/layout/h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BD9BB3-9830-431F-BF66-0E3B2F1CCF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040A6050-CDF8-4A70-BBD5-EDB255AAB697}">
      <dgm:prSet/>
      <dgm:spPr>
        <a:solidFill>
          <a:schemeClr val="accent1"/>
        </a:solidFill>
      </dgm:spPr>
      <dgm:t>
        <a:bodyPr/>
        <a:lstStyle/>
        <a:p>
          <a:pPr algn="just" rtl="0"/>
          <a:r>
            <a:rPr lang="es-MX" dirty="0">
              <a:solidFill>
                <a:schemeClr val="bg1"/>
              </a:solidFill>
              <a:effectLst>
                <a:outerShdw blurRad="38100" dist="38100" dir="2700000" algn="tl">
                  <a:srgbClr val="000000">
                    <a:alpha val="43137"/>
                  </a:srgbClr>
                </a:outerShdw>
              </a:effectLst>
            </a:rPr>
            <a:t>Las autoridades investigadoras, emitirán un acuerdo en donde formalmente darán inicio a las investigaciones, dentro de las cuales podrán requerir información o documentación a las personas físicas o morales, públicas o privadas y entes públicos, a efecto de allegarse de las evidencias suficientes, competentes, relevantes y pertinentes con el objeto de esclarecer los hechos relacionados con presuntas faltas administrativas detectadas; asimismo, podrán ordenar la práctica de visitas de verificación.</a:t>
          </a:r>
        </a:p>
      </dgm:t>
    </dgm:pt>
    <dgm:pt modelId="{F31D8915-CA3E-493E-AAF5-5AB6F853A8FB}" type="parTrans" cxnId="{91C61192-BC9C-49F9-916A-D3123FF3661A}">
      <dgm:prSet/>
      <dgm:spPr/>
      <dgm:t>
        <a:bodyPr/>
        <a:lstStyle/>
        <a:p>
          <a:endParaRPr lang="es-ES"/>
        </a:p>
      </dgm:t>
    </dgm:pt>
    <dgm:pt modelId="{5A144D81-5A3D-474B-AF18-2C49D90B4670}" type="sibTrans" cxnId="{91C61192-BC9C-49F9-916A-D3123FF3661A}">
      <dgm:prSet/>
      <dgm:spPr/>
      <dgm:t>
        <a:bodyPr/>
        <a:lstStyle/>
        <a:p>
          <a:endParaRPr lang="es-ES"/>
        </a:p>
      </dgm:t>
    </dgm:pt>
    <dgm:pt modelId="{3F26C1D6-55EC-4B10-9D6A-292E91A07AF6}" type="pres">
      <dgm:prSet presAssocID="{DEBD9BB3-9830-431F-BF66-0E3B2F1CCFB3}" presName="vert0" presStyleCnt="0">
        <dgm:presLayoutVars>
          <dgm:dir/>
          <dgm:animOne val="branch"/>
          <dgm:animLvl val="lvl"/>
        </dgm:presLayoutVars>
      </dgm:prSet>
      <dgm:spPr/>
      <dgm:t>
        <a:bodyPr/>
        <a:lstStyle/>
        <a:p>
          <a:endParaRPr lang="es-ES"/>
        </a:p>
      </dgm:t>
    </dgm:pt>
    <dgm:pt modelId="{2CC92CA4-E933-4722-8B12-0B732D1FB411}" type="pres">
      <dgm:prSet presAssocID="{040A6050-CDF8-4A70-BBD5-EDB255AAB697}" presName="thickLine" presStyleLbl="alignNode1" presStyleIdx="0" presStyleCnt="1"/>
      <dgm:spPr/>
    </dgm:pt>
    <dgm:pt modelId="{7139B692-4048-430B-9B3D-53F4FE1C55F9}" type="pres">
      <dgm:prSet presAssocID="{040A6050-CDF8-4A70-BBD5-EDB255AAB697}" presName="horz1" presStyleCnt="0"/>
      <dgm:spPr/>
    </dgm:pt>
    <dgm:pt modelId="{F13B5454-6DD6-463E-BE1E-D0A543DEB04B}" type="pres">
      <dgm:prSet presAssocID="{040A6050-CDF8-4A70-BBD5-EDB255AAB697}" presName="tx1" presStyleLbl="revTx" presStyleIdx="0" presStyleCnt="1" custLinFactNeighborX="1544" custLinFactNeighborY="-3401"/>
      <dgm:spPr/>
      <dgm:t>
        <a:bodyPr/>
        <a:lstStyle/>
        <a:p>
          <a:endParaRPr lang="es-ES"/>
        </a:p>
      </dgm:t>
    </dgm:pt>
    <dgm:pt modelId="{1D7496D9-8532-4EF1-9AC8-ED9F99B52CBA}" type="pres">
      <dgm:prSet presAssocID="{040A6050-CDF8-4A70-BBD5-EDB255AAB697}" presName="vert1" presStyleCnt="0"/>
      <dgm:spPr/>
    </dgm:pt>
  </dgm:ptLst>
  <dgm:cxnLst>
    <dgm:cxn modelId="{A804EC16-D504-4F51-AD51-019FBD6D594E}" type="presOf" srcId="{DEBD9BB3-9830-431F-BF66-0E3B2F1CCFB3}" destId="{3F26C1D6-55EC-4B10-9D6A-292E91A07AF6}" srcOrd="0" destOrd="0" presId="urn:microsoft.com/office/officeart/2008/layout/LinedList"/>
    <dgm:cxn modelId="{23B61255-6A13-465E-BF93-40AEBD1BFA8F}" type="presOf" srcId="{040A6050-CDF8-4A70-BBD5-EDB255AAB697}" destId="{F13B5454-6DD6-463E-BE1E-D0A543DEB04B}" srcOrd="0" destOrd="0" presId="urn:microsoft.com/office/officeart/2008/layout/LinedList"/>
    <dgm:cxn modelId="{91C61192-BC9C-49F9-916A-D3123FF3661A}" srcId="{DEBD9BB3-9830-431F-BF66-0E3B2F1CCFB3}" destId="{040A6050-CDF8-4A70-BBD5-EDB255AAB697}" srcOrd="0" destOrd="0" parTransId="{F31D8915-CA3E-493E-AAF5-5AB6F853A8FB}" sibTransId="{5A144D81-5A3D-474B-AF18-2C49D90B4670}"/>
    <dgm:cxn modelId="{3F75EB55-F269-430B-AA29-B00781F1638C}" type="presParOf" srcId="{3F26C1D6-55EC-4B10-9D6A-292E91A07AF6}" destId="{2CC92CA4-E933-4722-8B12-0B732D1FB411}" srcOrd="0" destOrd="0" presId="urn:microsoft.com/office/officeart/2008/layout/LinedList"/>
    <dgm:cxn modelId="{2AF0C841-C0DA-4271-9284-E332251365C0}" type="presParOf" srcId="{3F26C1D6-55EC-4B10-9D6A-292E91A07AF6}" destId="{7139B692-4048-430B-9B3D-53F4FE1C55F9}" srcOrd="1" destOrd="0" presId="urn:microsoft.com/office/officeart/2008/layout/LinedList"/>
    <dgm:cxn modelId="{FCF5D784-7A8D-43D4-B705-E8FB98738AD2}" type="presParOf" srcId="{7139B692-4048-430B-9B3D-53F4FE1C55F9}" destId="{F13B5454-6DD6-463E-BE1E-D0A543DEB04B}" srcOrd="0" destOrd="0" presId="urn:microsoft.com/office/officeart/2008/layout/LinedList"/>
    <dgm:cxn modelId="{F57C53DA-039E-4983-888E-D6FF859B259D}" type="presParOf" srcId="{7139B692-4048-430B-9B3D-53F4FE1C55F9}" destId="{1D7496D9-8532-4EF1-9AC8-ED9F99B52CB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64E058-435A-415E-A095-04CB6067D561}"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C817797C-EC48-4852-85B7-DD48408FA330}">
      <dgm:prSet/>
      <dgm:spPr>
        <a:solidFill>
          <a:schemeClr val="bg2"/>
        </a:solidFill>
      </dgm:spPr>
      <dgm:t>
        <a:bodyPr/>
        <a:lstStyle/>
        <a:p>
          <a:pPr algn="just" rtl="0"/>
          <a:r>
            <a:rPr lang="es-MX" dirty="0"/>
            <a:t>Durante el desarrollo de las investigaciones no le serán oponibles las disposiciones dirigidas a proteger  la secrecía de la información en materia fiscal, bursátil, fiduciario o la relacionadas con la operaciones de depósito, administración, ahorro e inversión de recursos monetarios, para lo cual se suscribirá el convenio respectivo.</a:t>
          </a:r>
        </a:p>
      </dgm:t>
    </dgm:pt>
    <dgm:pt modelId="{A8798C45-359B-428F-960A-61A3D6890544}" type="parTrans" cxnId="{11430256-BCCC-4DC8-95C7-3EE0FE5E617A}">
      <dgm:prSet/>
      <dgm:spPr/>
      <dgm:t>
        <a:bodyPr/>
        <a:lstStyle/>
        <a:p>
          <a:endParaRPr lang="es-ES"/>
        </a:p>
      </dgm:t>
    </dgm:pt>
    <dgm:pt modelId="{D5DFE548-6A32-4B04-901B-E13292D924BB}" type="sibTrans" cxnId="{11430256-BCCC-4DC8-95C7-3EE0FE5E617A}">
      <dgm:prSet/>
      <dgm:spPr/>
      <dgm:t>
        <a:bodyPr/>
        <a:lstStyle/>
        <a:p>
          <a:endParaRPr lang="es-ES"/>
        </a:p>
      </dgm:t>
    </dgm:pt>
    <dgm:pt modelId="{F5D4FE7A-BA09-448C-85AF-098BA673516B}" type="pres">
      <dgm:prSet presAssocID="{CD64E058-435A-415E-A095-04CB6067D561}" presName="Name0" presStyleCnt="0">
        <dgm:presLayoutVars>
          <dgm:chMax val="7"/>
          <dgm:dir/>
          <dgm:animLvl val="lvl"/>
          <dgm:resizeHandles val="exact"/>
        </dgm:presLayoutVars>
      </dgm:prSet>
      <dgm:spPr/>
      <dgm:t>
        <a:bodyPr/>
        <a:lstStyle/>
        <a:p>
          <a:endParaRPr lang="es-ES"/>
        </a:p>
      </dgm:t>
    </dgm:pt>
    <dgm:pt modelId="{19C618D7-396C-49F5-A877-00E3E06989A7}" type="pres">
      <dgm:prSet presAssocID="{C817797C-EC48-4852-85B7-DD48408FA330}" presName="circle1" presStyleLbl="node1" presStyleIdx="0" presStyleCnt="1"/>
      <dgm:spPr/>
    </dgm:pt>
    <dgm:pt modelId="{3BA4853D-A74C-41C5-A34D-CBD4E03CD203}" type="pres">
      <dgm:prSet presAssocID="{C817797C-EC48-4852-85B7-DD48408FA330}" presName="space" presStyleCnt="0"/>
      <dgm:spPr/>
    </dgm:pt>
    <dgm:pt modelId="{5DDCEF3E-709B-4C91-915B-5804140C564A}" type="pres">
      <dgm:prSet presAssocID="{C817797C-EC48-4852-85B7-DD48408FA330}" presName="rect1" presStyleLbl="alignAcc1" presStyleIdx="0" presStyleCnt="1"/>
      <dgm:spPr/>
      <dgm:t>
        <a:bodyPr/>
        <a:lstStyle/>
        <a:p>
          <a:endParaRPr lang="es-ES"/>
        </a:p>
      </dgm:t>
    </dgm:pt>
    <dgm:pt modelId="{91971BE3-7EDE-4681-A4C1-12C1C3E8EAEB}" type="pres">
      <dgm:prSet presAssocID="{C817797C-EC48-4852-85B7-DD48408FA330}" presName="rect1ParTxNoCh" presStyleLbl="alignAcc1" presStyleIdx="0" presStyleCnt="1">
        <dgm:presLayoutVars>
          <dgm:chMax val="1"/>
          <dgm:bulletEnabled val="1"/>
        </dgm:presLayoutVars>
      </dgm:prSet>
      <dgm:spPr/>
      <dgm:t>
        <a:bodyPr/>
        <a:lstStyle/>
        <a:p>
          <a:endParaRPr lang="es-ES"/>
        </a:p>
      </dgm:t>
    </dgm:pt>
  </dgm:ptLst>
  <dgm:cxnLst>
    <dgm:cxn modelId="{11430256-BCCC-4DC8-95C7-3EE0FE5E617A}" srcId="{CD64E058-435A-415E-A095-04CB6067D561}" destId="{C817797C-EC48-4852-85B7-DD48408FA330}" srcOrd="0" destOrd="0" parTransId="{A8798C45-359B-428F-960A-61A3D6890544}" sibTransId="{D5DFE548-6A32-4B04-901B-E13292D924BB}"/>
    <dgm:cxn modelId="{39CE38FC-A154-4911-ADC0-45871379CB42}" type="presOf" srcId="{C817797C-EC48-4852-85B7-DD48408FA330}" destId="{5DDCEF3E-709B-4C91-915B-5804140C564A}" srcOrd="0" destOrd="0" presId="urn:microsoft.com/office/officeart/2005/8/layout/target3"/>
    <dgm:cxn modelId="{9881ADF2-8291-48BE-9E25-F014085BCFB0}" type="presOf" srcId="{CD64E058-435A-415E-A095-04CB6067D561}" destId="{F5D4FE7A-BA09-448C-85AF-098BA673516B}" srcOrd="0" destOrd="0" presId="urn:microsoft.com/office/officeart/2005/8/layout/target3"/>
    <dgm:cxn modelId="{E926EBF1-280E-489E-95B9-07E63FC743C7}" type="presOf" srcId="{C817797C-EC48-4852-85B7-DD48408FA330}" destId="{91971BE3-7EDE-4681-A4C1-12C1C3E8EAEB}" srcOrd="1" destOrd="0" presId="urn:microsoft.com/office/officeart/2005/8/layout/target3"/>
    <dgm:cxn modelId="{F691AA80-3D5D-434B-A0B7-9FD4BD726371}" type="presParOf" srcId="{F5D4FE7A-BA09-448C-85AF-098BA673516B}" destId="{19C618D7-396C-49F5-A877-00E3E06989A7}" srcOrd="0" destOrd="0" presId="urn:microsoft.com/office/officeart/2005/8/layout/target3"/>
    <dgm:cxn modelId="{50279859-FDD2-4E11-A938-308F97C0D684}" type="presParOf" srcId="{F5D4FE7A-BA09-448C-85AF-098BA673516B}" destId="{3BA4853D-A74C-41C5-A34D-CBD4E03CD203}" srcOrd="1" destOrd="0" presId="urn:microsoft.com/office/officeart/2005/8/layout/target3"/>
    <dgm:cxn modelId="{635A902D-DE83-44E9-961B-2E5373DB9675}" type="presParOf" srcId="{F5D4FE7A-BA09-448C-85AF-098BA673516B}" destId="{5DDCEF3E-709B-4C91-915B-5804140C564A}" srcOrd="2" destOrd="0" presId="urn:microsoft.com/office/officeart/2005/8/layout/target3"/>
    <dgm:cxn modelId="{63F497FA-A62A-439D-948C-C160490F6F38}" type="presParOf" srcId="{F5D4FE7A-BA09-448C-85AF-098BA673516B}" destId="{91971BE3-7EDE-4681-A4C1-12C1C3E8EAEB}"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95FE75-3970-4658-8991-AE27EA68AF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99FFAA6-EAE2-4F1F-AC07-1AEE6A505FD7}">
      <dgm:prSet custT="1"/>
      <dgm:spPr>
        <a:solidFill>
          <a:srgbClr val="003366"/>
        </a:solidFill>
      </dgm:spPr>
      <dgm:t>
        <a:bodyPr/>
        <a:lstStyle/>
        <a:p>
          <a:pPr algn="just" rtl="0"/>
          <a:r>
            <a:rPr lang="es-MX" sz="1800" b="1" dirty="0"/>
            <a:t>Cuando las personas a las que se les requiera información, se nieguen a facilitar el acceso a la misma, u obstaculicen la realización de las visitas de verificación, la Autoridad Investigadora podrá hacer uso de alguna de las medidas siguientes</a:t>
          </a:r>
          <a:r>
            <a:rPr lang="es-MX" sz="1600" b="1" dirty="0"/>
            <a:t>:</a:t>
          </a:r>
        </a:p>
      </dgm:t>
    </dgm:pt>
    <dgm:pt modelId="{05945445-9818-4336-9DF4-2BCDE50FAA39}" type="parTrans" cxnId="{FB8129A5-0C40-4946-A60E-FD5ED8075AC7}">
      <dgm:prSet/>
      <dgm:spPr/>
      <dgm:t>
        <a:bodyPr/>
        <a:lstStyle/>
        <a:p>
          <a:endParaRPr lang="es-ES"/>
        </a:p>
      </dgm:t>
    </dgm:pt>
    <dgm:pt modelId="{45E86F7F-6BB0-4C6C-92CB-7D995983B489}" type="sibTrans" cxnId="{FB8129A5-0C40-4946-A60E-FD5ED8075AC7}">
      <dgm:prSet/>
      <dgm:spPr/>
      <dgm:t>
        <a:bodyPr/>
        <a:lstStyle/>
        <a:p>
          <a:endParaRPr lang="es-ES"/>
        </a:p>
      </dgm:t>
    </dgm:pt>
    <dgm:pt modelId="{12D4FBF6-AC8C-40A6-AB3D-7F316F6290E2}" type="pres">
      <dgm:prSet presAssocID="{AA95FE75-3970-4658-8991-AE27EA68AF41}" presName="linear" presStyleCnt="0">
        <dgm:presLayoutVars>
          <dgm:animLvl val="lvl"/>
          <dgm:resizeHandles val="exact"/>
        </dgm:presLayoutVars>
      </dgm:prSet>
      <dgm:spPr/>
      <dgm:t>
        <a:bodyPr/>
        <a:lstStyle/>
        <a:p>
          <a:endParaRPr lang="es-ES"/>
        </a:p>
      </dgm:t>
    </dgm:pt>
    <dgm:pt modelId="{BA55AD4F-5833-4146-996E-5DE6824EDCAD}" type="pres">
      <dgm:prSet presAssocID="{699FFAA6-EAE2-4F1F-AC07-1AEE6A505FD7}" presName="parentText" presStyleLbl="node1" presStyleIdx="0" presStyleCnt="1">
        <dgm:presLayoutVars>
          <dgm:chMax val="0"/>
          <dgm:bulletEnabled val="1"/>
        </dgm:presLayoutVars>
      </dgm:prSet>
      <dgm:spPr/>
      <dgm:t>
        <a:bodyPr/>
        <a:lstStyle/>
        <a:p>
          <a:endParaRPr lang="es-ES"/>
        </a:p>
      </dgm:t>
    </dgm:pt>
  </dgm:ptLst>
  <dgm:cxnLst>
    <dgm:cxn modelId="{ECE1F928-A5FA-4CBF-A658-9D576BE2B559}" type="presOf" srcId="{AA95FE75-3970-4658-8991-AE27EA68AF41}" destId="{12D4FBF6-AC8C-40A6-AB3D-7F316F6290E2}" srcOrd="0" destOrd="0" presId="urn:microsoft.com/office/officeart/2005/8/layout/vList2"/>
    <dgm:cxn modelId="{FB8129A5-0C40-4946-A60E-FD5ED8075AC7}" srcId="{AA95FE75-3970-4658-8991-AE27EA68AF41}" destId="{699FFAA6-EAE2-4F1F-AC07-1AEE6A505FD7}" srcOrd="0" destOrd="0" parTransId="{05945445-9818-4336-9DF4-2BCDE50FAA39}" sibTransId="{45E86F7F-6BB0-4C6C-92CB-7D995983B489}"/>
    <dgm:cxn modelId="{029E50A6-23DD-42CF-812D-6E85C90C8C79}" type="presOf" srcId="{699FFAA6-EAE2-4F1F-AC07-1AEE6A505FD7}" destId="{BA55AD4F-5833-4146-996E-5DE6824EDCAD}" srcOrd="0" destOrd="0" presId="urn:microsoft.com/office/officeart/2005/8/layout/vList2"/>
    <dgm:cxn modelId="{1A3351A1-AEFD-45AC-B330-5F5A092FE7FA}" type="presParOf" srcId="{12D4FBF6-AC8C-40A6-AB3D-7F316F6290E2}" destId="{BA55AD4F-5833-4146-996E-5DE6824EDC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97B3B8-E89B-474F-B829-C1B7FB343F1F}" type="doc">
      <dgm:prSet loTypeId="urn:microsoft.com/office/officeart/2008/layout/VerticalCurvedList" loCatId="list" qsTypeId="urn:microsoft.com/office/officeart/2005/8/quickstyle/simple4" qsCatId="simple" csTypeId="urn:microsoft.com/office/officeart/2005/8/colors/accent2_3" csCatId="accent2" phldr="1"/>
      <dgm:spPr/>
      <dgm:t>
        <a:bodyPr/>
        <a:lstStyle/>
        <a:p>
          <a:endParaRPr lang="es-ES"/>
        </a:p>
      </dgm:t>
    </dgm:pt>
    <dgm:pt modelId="{B1E51C8D-1B05-4335-819C-EBBF445E01CC}">
      <dgm:prSet phldrT="[Texto]"/>
      <dgm:spPr/>
      <dgm:t>
        <a:bodyPr/>
        <a:lstStyle/>
        <a:p>
          <a:r>
            <a:rPr lang="es-ES" dirty="0"/>
            <a:t>Multa</a:t>
          </a:r>
        </a:p>
      </dgm:t>
    </dgm:pt>
    <dgm:pt modelId="{6242361B-2B6D-49CC-9882-F78157B04A3E}" type="parTrans" cxnId="{30BB448F-F91E-462B-AC2D-B92B1A4C6A39}">
      <dgm:prSet/>
      <dgm:spPr/>
      <dgm:t>
        <a:bodyPr/>
        <a:lstStyle/>
        <a:p>
          <a:endParaRPr lang="es-ES"/>
        </a:p>
      </dgm:t>
    </dgm:pt>
    <dgm:pt modelId="{9BD85A3B-7730-497E-A6BA-4E68C73E0326}" type="sibTrans" cxnId="{30BB448F-F91E-462B-AC2D-B92B1A4C6A39}">
      <dgm:prSet/>
      <dgm:spPr/>
      <dgm:t>
        <a:bodyPr/>
        <a:lstStyle/>
        <a:p>
          <a:endParaRPr lang="es-ES"/>
        </a:p>
      </dgm:t>
    </dgm:pt>
    <dgm:pt modelId="{5D441857-6E31-4492-AB05-0439C1C8FAD1}">
      <dgm:prSet phldrT="[Texto]"/>
      <dgm:spPr/>
      <dgm:t>
        <a:bodyPr/>
        <a:lstStyle/>
        <a:p>
          <a:r>
            <a:rPr lang="es-ES" dirty="0"/>
            <a:t>Solicitar el Auxilio de la fuerza pública. </a:t>
          </a:r>
        </a:p>
      </dgm:t>
    </dgm:pt>
    <dgm:pt modelId="{5FCBC983-E677-469E-9590-3CA08686A347}" type="parTrans" cxnId="{37768286-AFF5-4E1E-A0C2-F09A93C0B3D6}">
      <dgm:prSet/>
      <dgm:spPr/>
      <dgm:t>
        <a:bodyPr/>
        <a:lstStyle/>
        <a:p>
          <a:endParaRPr lang="es-ES"/>
        </a:p>
      </dgm:t>
    </dgm:pt>
    <dgm:pt modelId="{C32C9F3B-B130-41F5-9034-993E8C373E2F}" type="sibTrans" cxnId="{37768286-AFF5-4E1E-A0C2-F09A93C0B3D6}">
      <dgm:prSet/>
      <dgm:spPr/>
      <dgm:t>
        <a:bodyPr/>
        <a:lstStyle/>
        <a:p>
          <a:endParaRPr lang="es-ES"/>
        </a:p>
      </dgm:t>
    </dgm:pt>
    <dgm:pt modelId="{182CFB6E-83CE-44F1-80FD-2AB47DF08326}">
      <dgm:prSet phldrT="[Texto]"/>
      <dgm:spPr/>
      <dgm:t>
        <a:bodyPr/>
        <a:lstStyle/>
        <a:p>
          <a:r>
            <a:rPr lang="es-ES" dirty="0"/>
            <a:t>Arresto</a:t>
          </a:r>
        </a:p>
      </dgm:t>
    </dgm:pt>
    <dgm:pt modelId="{90C36C1A-87F6-4CBD-BF45-411DEE98D5FD}" type="parTrans" cxnId="{4BCEA87C-F2B4-4A14-AD44-8192565117E1}">
      <dgm:prSet/>
      <dgm:spPr/>
      <dgm:t>
        <a:bodyPr/>
        <a:lstStyle/>
        <a:p>
          <a:endParaRPr lang="es-ES"/>
        </a:p>
      </dgm:t>
    </dgm:pt>
    <dgm:pt modelId="{2BC28D28-B78C-4391-9F07-CF9090FA17A7}" type="sibTrans" cxnId="{4BCEA87C-F2B4-4A14-AD44-8192565117E1}">
      <dgm:prSet/>
      <dgm:spPr/>
      <dgm:t>
        <a:bodyPr/>
        <a:lstStyle/>
        <a:p>
          <a:endParaRPr lang="es-ES"/>
        </a:p>
      </dgm:t>
    </dgm:pt>
    <dgm:pt modelId="{DAD17320-9281-4886-AEE3-E9F96EE3EA17}" type="pres">
      <dgm:prSet presAssocID="{8697B3B8-E89B-474F-B829-C1B7FB343F1F}" presName="Name0" presStyleCnt="0">
        <dgm:presLayoutVars>
          <dgm:chMax val="7"/>
          <dgm:chPref val="7"/>
          <dgm:dir/>
        </dgm:presLayoutVars>
      </dgm:prSet>
      <dgm:spPr/>
      <dgm:t>
        <a:bodyPr/>
        <a:lstStyle/>
        <a:p>
          <a:endParaRPr lang="es-ES"/>
        </a:p>
      </dgm:t>
    </dgm:pt>
    <dgm:pt modelId="{74F7C1D4-526F-4728-8481-7A74F644F80B}" type="pres">
      <dgm:prSet presAssocID="{8697B3B8-E89B-474F-B829-C1B7FB343F1F}" presName="Name1" presStyleCnt="0"/>
      <dgm:spPr/>
    </dgm:pt>
    <dgm:pt modelId="{E0C56412-E4C0-4F61-8C21-EDE33B2A6CFA}" type="pres">
      <dgm:prSet presAssocID="{8697B3B8-E89B-474F-B829-C1B7FB343F1F}" presName="cycle" presStyleCnt="0"/>
      <dgm:spPr/>
    </dgm:pt>
    <dgm:pt modelId="{02081912-778F-48C9-860C-D0090EB260B5}" type="pres">
      <dgm:prSet presAssocID="{8697B3B8-E89B-474F-B829-C1B7FB343F1F}" presName="srcNode" presStyleLbl="node1" presStyleIdx="0" presStyleCnt="3"/>
      <dgm:spPr/>
    </dgm:pt>
    <dgm:pt modelId="{6A4F5A7D-2CE7-4FF3-9706-BE613D29FA14}" type="pres">
      <dgm:prSet presAssocID="{8697B3B8-E89B-474F-B829-C1B7FB343F1F}" presName="conn" presStyleLbl="parChTrans1D2" presStyleIdx="0" presStyleCnt="1"/>
      <dgm:spPr/>
      <dgm:t>
        <a:bodyPr/>
        <a:lstStyle/>
        <a:p>
          <a:endParaRPr lang="es-ES"/>
        </a:p>
      </dgm:t>
    </dgm:pt>
    <dgm:pt modelId="{659A6DFE-677A-41D7-92E5-15649D8D414A}" type="pres">
      <dgm:prSet presAssocID="{8697B3B8-E89B-474F-B829-C1B7FB343F1F}" presName="extraNode" presStyleLbl="node1" presStyleIdx="0" presStyleCnt="3"/>
      <dgm:spPr/>
    </dgm:pt>
    <dgm:pt modelId="{7AB15A8F-453C-430D-83A0-054D2E6D2548}" type="pres">
      <dgm:prSet presAssocID="{8697B3B8-E89B-474F-B829-C1B7FB343F1F}" presName="dstNode" presStyleLbl="node1" presStyleIdx="0" presStyleCnt="3"/>
      <dgm:spPr/>
    </dgm:pt>
    <dgm:pt modelId="{3521CB4E-C904-4375-A22A-6A6DDC8F9A99}" type="pres">
      <dgm:prSet presAssocID="{B1E51C8D-1B05-4335-819C-EBBF445E01CC}" presName="text_1" presStyleLbl="node1" presStyleIdx="0" presStyleCnt="3" custLinFactNeighborY="8356">
        <dgm:presLayoutVars>
          <dgm:bulletEnabled val="1"/>
        </dgm:presLayoutVars>
      </dgm:prSet>
      <dgm:spPr/>
      <dgm:t>
        <a:bodyPr/>
        <a:lstStyle/>
        <a:p>
          <a:endParaRPr lang="es-ES"/>
        </a:p>
      </dgm:t>
    </dgm:pt>
    <dgm:pt modelId="{12C8D2F8-156B-46F7-AD6C-AA16125D8D22}" type="pres">
      <dgm:prSet presAssocID="{B1E51C8D-1B05-4335-819C-EBBF445E01CC}" presName="accent_1" presStyleCnt="0"/>
      <dgm:spPr/>
    </dgm:pt>
    <dgm:pt modelId="{6195838A-1766-4E0D-BBC5-D43EB5F88283}" type="pres">
      <dgm:prSet presAssocID="{B1E51C8D-1B05-4335-819C-EBBF445E01CC}" presName="accentRepeatNode" presStyleLbl="solidFgAcc1" presStyleIdx="0" presStyleCnt="3"/>
      <dgm:spPr/>
    </dgm:pt>
    <dgm:pt modelId="{EE015483-90AD-49F1-8C74-8DACC22FD0EC}" type="pres">
      <dgm:prSet presAssocID="{5D441857-6E31-4492-AB05-0439C1C8FAD1}" presName="text_2" presStyleLbl="node1" presStyleIdx="1" presStyleCnt="3" custLinFactNeighborY="8356">
        <dgm:presLayoutVars>
          <dgm:bulletEnabled val="1"/>
        </dgm:presLayoutVars>
      </dgm:prSet>
      <dgm:spPr/>
      <dgm:t>
        <a:bodyPr/>
        <a:lstStyle/>
        <a:p>
          <a:endParaRPr lang="es-ES"/>
        </a:p>
      </dgm:t>
    </dgm:pt>
    <dgm:pt modelId="{82F718AA-12BE-429D-A0EF-B0B3C45354F9}" type="pres">
      <dgm:prSet presAssocID="{5D441857-6E31-4492-AB05-0439C1C8FAD1}" presName="accent_2" presStyleCnt="0"/>
      <dgm:spPr/>
    </dgm:pt>
    <dgm:pt modelId="{956AAC47-09AB-492E-99C8-B6BC43317D5E}" type="pres">
      <dgm:prSet presAssocID="{5D441857-6E31-4492-AB05-0439C1C8FAD1}" presName="accentRepeatNode" presStyleLbl="solidFgAcc1" presStyleIdx="1" presStyleCnt="3"/>
      <dgm:spPr/>
    </dgm:pt>
    <dgm:pt modelId="{87B0F817-5E2F-4E92-9102-A1081AD763D4}" type="pres">
      <dgm:prSet presAssocID="{182CFB6E-83CE-44F1-80FD-2AB47DF08326}" presName="text_3" presStyleLbl="node1" presStyleIdx="2" presStyleCnt="3">
        <dgm:presLayoutVars>
          <dgm:bulletEnabled val="1"/>
        </dgm:presLayoutVars>
      </dgm:prSet>
      <dgm:spPr/>
      <dgm:t>
        <a:bodyPr/>
        <a:lstStyle/>
        <a:p>
          <a:endParaRPr lang="es-ES"/>
        </a:p>
      </dgm:t>
    </dgm:pt>
    <dgm:pt modelId="{61E4645E-6E15-4D47-A8EC-423F5063430C}" type="pres">
      <dgm:prSet presAssocID="{182CFB6E-83CE-44F1-80FD-2AB47DF08326}" presName="accent_3" presStyleCnt="0"/>
      <dgm:spPr/>
    </dgm:pt>
    <dgm:pt modelId="{1384D028-44F8-4B82-B8C5-3766BBFE3DCE}" type="pres">
      <dgm:prSet presAssocID="{182CFB6E-83CE-44F1-80FD-2AB47DF08326}" presName="accentRepeatNode" presStyleLbl="solidFgAcc1" presStyleIdx="2" presStyleCnt="3"/>
      <dgm:spPr/>
    </dgm:pt>
  </dgm:ptLst>
  <dgm:cxnLst>
    <dgm:cxn modelId="{2F24E0FA-770C-45C2-9514-87D679A02C20}" type="presOf" srcId="{9BD85A3B-7730-497E-A6BA-4E68C73E0326}" destId="{6A4F5A7D-2CE7-4FF3-9706-BE613D29FA14}" srcOrd="0" destOrd="0" presId="urn:microsoft.com/office/officeart/2008/layout/VerticalCurvedList"/>
    <dgm:cxn modelId="{4BCEA87C-F2B4-4A14-AD44-8192565117E1}" srcId="{8697B3B8-E89B-474F-B829-C1B7FB343F1F}" destId="{182CFB6E-83CE-44F1-80FD-2AB47DF08326}" srcOrd="2" destOrd="0" parTransId="{90C36C1A-87F6-4CBD-BF45-411DEE98D5FD}" sibTransId="{2BC28D28-B78C-4391-9F07-CF9090FA17A7}"/>
    <dgm:cxn modelId="{F4FA94EC-4ED6-412B-9710-9EAB4E505089}" type="presOf" srcId="{8697B3B8-E89B-474F-B829-C1B7FB343F1F}" destId="{DAD17320-9281-4886-AEE3-E9F96EE3EA17}" srcOrd="0" destOrd="0" presId="urn:microsoft.com/office/officeart/2008/layout/VerticalCurvedList"/>
    <dgm:cxn modelId="{30BB448F-F91E-462B-AC2D-B92B1A4C6A39}" srcId="{8697B3B8-E89B-474F-B829-C1B7FB343F1F}" destId="{B1E51C8D-1B05-4335-819C-EBBF445E01CC}" srcOrd="0" destOrd="0" parTransId="{6242361B-2B6D-49CC-9882-F78157B04A3E}" sibTransId="{9BD85A3B-7730-497E-A6BA-4E68C73E0326}"/>
    <dgm:cxn modelId="{3347A4B6-E425-455E-BE37-1FE26BB8EF39}" type="presOf" srcId="{B1E51C8D-1B05-4335-819C-EBBF445E01CC}" destId="{3521CB4E-C904-4375-A22A-6A6DDC8F9A99}" srcOrd="0" destOrd="0" presId="urn:microsoft.com/office/officeart/2008/layout/VerticalCurvedList"/>
    <dgm:cxn modelId="{8314D0D6-6EFC-4692-8FEB-40EAA3A86AA5}" type="presOf" srcId="{5D441857-6E31-4492-AB05-0439C1C8FAD1}" destId="{EE015483-90AD-49F1-8C74-8DACC22FD0EC}" srcOrd="0" destOrd="0" presId="urn:microsoft.com/office/officeart/2008/layout/VerticalCurvedList"/>
    <dgm:cxn modelId="{37768286-AFF5-4E1E-A0C2-F09A93C0B3D6}" srcId="{8697B3B8-E89B-474F-B829-C1B7FB343F1F}" destId="{5D441857-6E31-4492-AB05-0439C1C8FAD1}" srcOrd="1" destOrd="0" parTransId="{5FCBC983-E677-469E-9590-3CA08686A347}" sibTransId="{C32C9F3B-B130-41F5-9034-993E8C373E2F}"/>
    <dgm:cxn modelId="{7CF2566A-6477-439E-B221-FD58ACE66B19}" type="presOf" srcId="{182CFB6E-83CE-44F1-80FD-2AB47DF08326}" destId="{87B0F817-5E2F-4E92-9102-A1081AD763D4}" srcOrd="0" destOrd="0" presId="urn:microsoft.com/office/officeart/2008/layout/VerticalCurvedList"/>
    <dgm:cxn modelId="{3607AEDB-0BC2-4364-BBD7-236BC4CDA122}" type="presParOf" srcId="{DAD17320-9281-4886-AEE3-E9F96EE3EA17}" destId="{74F7C1D4-526F-4728-8481-7A74F644F80B}" srcOrd="0" destOrd="0" presId="urn:microsoft.com/office/officeart/2008/layout/VerticalCurvedList"/>
    <dgm:cxn modelId="{AFCCEF48-B4EB-4F13-874F-167E8EFAFCA2}" type="presParOf" srcId="{74F7C1D4-526F-4728-8481-7A74F644F80B}" destId="{E0C56412-E4C0-4F61-8C21-EDE33B2A6CFA}" srcOrd="0" destOrd="0" presId="urn:microsoft.com/office/officeart/2008/layout/VerticalCurvedList"/>
    <dgm:cxn modelId="{F0890655-025C-4E50-AC76-2A851D538821}" type="presParOf" srcId="{E0C56412-E4C0-4F61-8C21-EDE33B2A6CFA}" destId="{02081912-778F-48C9-860C-D0090EB260B5}" srcOrd="0" destOrd="0" presId="urn:microsoft.com/office/officeart/2008/layout/VerticalCurvedList"/>
    <dgm:cxn modelId="{42B5D448-4784-47B4-945A-EC10C5011D95}" type="presParOf" srcId="{E0C56412-E4C0-4F61-8C21-EDE33B2A6CFA}" destId="{6A4F5A7D-2CE7-4FF3-9706-BE613D29FA14}" srcOrd="1" destOrd="0" presId="urn:microsoft.com/office/officeart/2008/layout/VerticalCurvedList"/>
    <dgm:cxn modelId="{502E42E0-366D-4761-9A4D-BDE4B0B1828D}" type="presParOf" srcId="{E0C56412-E4C0-4F61-8C21-EDE33B2A6CFA}" destId="{659A6DFE-677A-41D7-92E5-15649D8D414A}" srcOrd="2" destOrd="0" presId="urn:microsoft.com/office/officeart/2008/layout/VerticalCurvedList"/>
    <dgm:cxn modelId="{23F51E84-4D71-4B06-91FE-EACD0D053B29}" type="presParOf" srcId="{E0C56412-E4C0-4F61-8C21-EDE33B2A6CFA}" destId="{7AB15A8F-453C-430D-83A0-054D2E6D2548}" srcOrd="3" destOrd="0" presId="urn:microsoft.com/office/officeart/2008/layout/VerticalCurvedList"/>
    <dgm:cxn modelId="{7C461CB2-D03C-4D27-95C7-BD8EC6EDA143}" type="presParOf" srcId="{74F7C1D4-526F-4728-8481-7A74F644F80B}" destId="{3521CB4E-C904-4375-A22A-6A6DDC8F9A99}" srcOrd="1" destOrd="0" presId="urn:microsoft.com/office/officeart/2008/layout/VerticalCurvedList"/>
    <dgm:cxn modelId="{07C5FCCF-1AA8-4206-B3D3-769CD4072D6E}" type="presParOf" srcId="{74F7C1D4-526F-4728-8481-7A74F644F80B}" destId="{12C8D2F8-156B-46F7-AD6C-AA16125D8D22}" srcOrd="2" destOrd="0" presId="urn:microsoft.com/office/officeart/2008/layout/VerticalCurvedList"/>
    <dgm:cxn modelId="{1547720D-E6C2-465E-9DDE-3CFA45F57923}" type="presParOf" srcId="{12C8D2F8-156B-46F7-AD6C-AA16125D8D22}" destId="{6195838A-1766-4E0D-BBC5-D43EB5F88283}" srcOrd="0" destOrd="0" presId="urn:microsoft.com/office/officeart/2008/layout/VerticalCurvedList"/>
    <dgm:cxn modelId="{6066F310-8853-444E-BCAF-13E4D97B4E08}" type="presParOf" srcId="{74F7C1D4-526F-4728-8481-7A74F644F80B}" destId="{EE015483-90AD-49F1-8C74-8DACC22FD0EC}" srcOrd="3" destOrd="0" presId="urn:microsoft.com/office/officeart/2008/layout/VerticalCurvedList"/>
    <dgm:cxn modelId="{E3995054-778C-4FA0-8998-00AE7E882C10}" type="presParOf" srcId="{74F7C1D4-526F-4728-8481-7A74F644F80B}" destId="{82F718AA-12BE-429D-A0EF-B0B3C45354F9}" srcOrd="4" destOrd="0" presId="urn:microsoft.com/office/officeart/2008/layout/VerticalCurvedList"/>
    <dgm:cxn modelId="{9BA57035-C56A-4E44-8A55-49B447323540}" type="presParOf" srcId="{82F718AA-12BE-429D-A0EF-B0B3C45354F9}" destId="{956AAC47-09AB-492E-99C8-B6BC43317D5E}" srcOrd="0" destOrd="0" presId="urn:microsoft.com/office/officeart/2008/layout/VerticalCurvedList"/>
    <dgm:cxn modelId="{EED6509F-FC92-49BC-B220-DD96189A9426}" type="presParOf" srcId="{74F7C1D4-526F-4728-8481-7A74F644F80B}" destId="{87B0F817-5E2F-4E92-9102-A1081AD763D4}" srcOrd="5" destOrd="0" presId="urn:microsoft.com/office/officeart/2008/layout/VerticalCurvedList"/>
    <dgm:cxn modelId="{30830DEF-E315-44CA-A09A-056DE99534CC}" type="presParOf" srcId="{74F7C1D4-526F-4728-8481-7A74F644F80B}" destId="{61E4645E-6E15-4D47-A8EC-423F5063430C}" srcOrd="6" destOrd="0" presId="urn:microsoft.com/office/officeart/2008/layout/VerticalCurvedList"/>
    <dgm:cxn modelId="{B01AAFFE-DE31-4370-B650-507C81AF61B6}" type="presParOf" srcId="{61E4645E-6E15-4D47-A8EC-423F5063430C}" destId="{1384D028-44F8-4B82-B8C5-3766BBFE3DCE}"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8CB198-C27B-4FB3-9FE9-1B73811E1760}"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S"/>
        </a:p>
      </dgm:t>
    </dgm:pt>
    <dgm:pt modelId="{3C00D456-B9C4-4C72-80A2-3263BF8F7A3D}">
      <dgm:prSet custT="1"/>
      <dgm:spPr/>
      <dgm:t>
        <a:bodyPr/>
        <a:lstStyle/>
        <a:p>
          <a:pPr algn="just" rtl="0"/>
          <a:r>
            <a:rPr lang="es-ES" sz="2400" dirty="0"/>
            <a:t>Se </a:t>
          </a:r>
          <a:r>
            <a:rPr lang="es-MX" sz="2400" dirty="0"/>
            <a:t>procederá al análisis de los hechos, así como de toda la información que se haya recabado, a fin de determinar la existencia de actos u omisiones consideradas como faltas administrativas y calificarlas como graves o no graves y, en el caso de detectar delitos, se presentará la denuncia correspondiente ante el Ministerio Público competente.</a:t>
          </a:r>
        </a:p>
      </dgm:t>
    </dgm:pt>
    <dgm:pt modelId="{38B1341C-693E-4028-BC84-480D3866D4C3}" type="parTrans" cxnId="{7F5A159C-DF9C-4363-8F7C-880B24D78161}">
      <dgm:prSet/>
      <dgm:spPr/>
      <dgm:t>
        <a:bodyPr/>
        <a:lstStyle/>
        <a:p>
          <a:endParaRPr lang="es-ES"/>
        </a:p>
      </dgm:t>
    </dgm:pt>
    <dgm:pt modelId="{755C5337-7C12-421E-A49D-03186B077471}" type="sibTrans" cxnId="{7F5A159C-DF9C-4363-8F7C-880B24D78161}">
      <dgm:prSet/>
      <dgm:spPr/>
      <dgm:t>
        <a:bodyPr/>
        <a:lstStyle/>
        <a:p>
          <a:endParaRPr lang="es-ES"/>
        </a:p>
      </dgm:t>
    </dgm:pt>
    <dgm:pt modelId="{65A01EE3-273E-4DC9-9018-FC5A33F81194}" type="pres">
      <dgm:prSet presAssocID="{EA8CB198-C27B-4FB3-9FE9-1B73811E1760}" presName="Name0" presStyleCnt="0">
        <dgm:presLayoutVars>
          <dgm:chMax val="7"/>
          <dgm:dir/>
          <dgm:animLvl val="lvl"/>
          <dgm:resizeHandles val="exact"/>
        </dgm:presLayoutVars>
      </dgm:prSet>
      <dgm:spPr/>
      <dgm:t>
        <a:bodyPr/>
        <a:lstStyle/>
        <a:p>
          <a:endParaRPr lang="es-ES"/>
        </a:p>
      </dgm:t>
    </dgm:pt>
    <dgm:pt modelId="{A12D509D-2763-4CC6-8DFC-0B0DD8EB4A17}" type="pres">
      <dgm:prSet presAssocID="{3C00D456-B9C4-4C72-80A2-3263BF8F7A3D}" presName="circle1" presStyleLbl="node1" presStyleIdx="0" presStyleCnt="1"/>
      <dgm:spPr/>
    </dgm:pt>
    <dgm:pt modelId="{8F7C584B-F66B-4F28-9B13-5B730B6206DF}" type="pres">
      <dgm:prSet presAssocID="{3C00D456-B9C4-4C72-80A2-3263BF8F7A3D}" presName="space" presStyleCnt="0"/>
      <dgm:spPr/>
    </dgm:pt>
    <dgm:pt modelId="{C5EC3DF0-D048-40F0-8589-BA403AA8281D}" type="pres">
      <dgm:prSet presAssocID="{3C00D456-B9C4-4C72-80A2-3263BF8F7A3D}" presName="rect1" presStyleLbl="alignAcc1" presStyleIdx="0" presStyleCnt="1" custLinFactNeighborX="353"/>
      <dgm:spPr/>
      <dgm:t>
        <a:bodyPr/>
        <a:lstStyle/>
        <a:p>
          <a:endParaRPr lang="es-ES"/>
        </a:p>
      </dgm:t>
    </dgm:pt>
    <dgm:pt modelId="{8E1AB0C5-ACDC-4057-9540-5694CF2316B4}" type="pres">
      <dgm:prSet presAssocID="{3C00D456-B9C4-4C72-80A2-3263BF8F7A3D}" presName="rect1ParTxNoCh" presStyleLbl="alignAcc1" presStyleIdx="0" presStyleCnt="1">
        <dgm:presLayoutVars>
          <dgm:chMax val="1"/>
          <dgm:bulletEnabled val="1"/>
        </dgm:presLayoutVars>
      </dgm:prSet>
      <dgm:spPr/>
      <dgm:t>
        <a:bodyPr/>
        <a:lstStyle/>
        <a:p>
          <a:endParaRPr lang="es-ES"/>
        </a:p>
      </dgm:t>
    </dgm:pt>
  </dgm:ptLst>
  <dgm:cxnLst>
    <dgm:cxn modelId="{F2923263-5BED-4461-B95D-A6C86B24836A}" type="presOf" srcId="{3C00D456-B9C4-4C72-80A2-3263BF8F7A3D}" destId="{C5EC3DF0-D048-40F0-8589-BA403AA8281D}" srcOrd="0" destOrd="0" presId="urn:microsoft.com/office/officeart/2005/8/layout/target3"/>
    <dgm:cxn modelId="{7F5A159C-DF9C-4363-8F7C-880B24D78161}" srcId="{EA8CB198-C27B-4FB3-9FE9-1B73811E1760}" destId="{3C00D456-B9C4-4C72-80A2-3263BF8F7A3D}" srcOrd="0" destOrd="0" parTransId="{38B1341C-693E-4028-BC84-480D3866D4C3}" sibTransId="{755C5337-7C12-421E-A49D-03186B077471}"/>
    <dgm:cxn modelId="{B651E80E-5CBF-4357-A2A8-513AA93DE93D}" type="presOf" srcId="{EA8CB198-C27B-4FB3-9FE9-1B73811E1760}" destId="{65A01EE3-273E-4DC9-9018-FC5A33F81194}" srcOrd="0" destOrd="0" presId="urn:microsoft.com/office/officeart/2005/8/layout/target3"/>
    <dgm:cxn modelId="{859E0A84-A154-4A66-9E3C-ADBCA025419A}" type="presOf" srcId="{3C00D456-B9C4-4C72-80A2-3263BF8F7A3D}" destId="{8E1AB0C5-ACDC-4057-9540-5694CF2316B4}" srcOrd="1" destOrd="0" presId="urn:microsoft.com/office/officeart/2005/8/layout/target3"/>
    <dgm:cxn modelId="{CD7D2A36-38B4-4E33-B8C1-80CD70C54E54}" type="presParOf" srcId="{65A01EE3-273E-4DC9-9018-FC5A33F81194}" destId="{A12D509D-2763-4CC6-8DFC-0B0DD8EB4A17}" srcOrd="0" destOrd="0" presId="urn:microsoft.com/office/officeart/2005/8/layout/target3"/>
    <dgm:cxn modelId="{D60E53B5-5964-42D1-9886-761F7A36B3AF}" type="presParOf" srcId="{65A01EE3-273E-4DC9-9018-FC5A33F81194}" destId="{8F7C584B-F66B-4F28-9B13-5B730B6206DF}" srcOrd="1" destOrd="0" presId="urn:microsoft.com/office/officeart/2005/8/layout/target3"/>
    <dgm:cxn modelId="{52BA55F6-5A13-4416-A349-858B397A764F}" type="presParOf" srcId="{65A01EE3-273E-4DC9-9018-FC5A33F81194}" destId="{C5EC3DF0-D048-40F0-8589-BA403AA8281D}" srcOrd="2" destOrd="0" presId="urn:microsoft.com/office/officeart/2005/8/layout/target3"/>
    <dgm:cxn modelId="{1BBA6853-5EB5-4026-9224-8F25506875DC}" type="presParOf" srcId="{65A01EE3-273E-4DC9-9018-FC5A33F81194}" destId="{8E1AB0C5-ACDC-4057-9540-5694CF2316B4}"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CB3BE-29D3-4C0C-AD67-D779EBF041F8}">
      <dsp:nvSpPr>
        <dsp:cNvPr id="0" name=""/>
        <dsp:cNvSpPr/>
      </dsp:nvSpPr>
      <dsp:spPr>
        <a:xfrm>
          <a:off x="1713244" y="305493"/>
          <a:ext cx="5323164" cy="62625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804FAAF-005B-4491-BACF-3187CC58B40A}">
      <dsp:nvSpPr>
        <dsp:cNvPr id="0" name=""/>
        <dsp:cNvSpPr/>
      </dsp:nvSpPr>
      <dsp:spPr>
        <a:xfrm>
          <a:off x="76591" y="511997"/>
          <a:ext cx="391058" cy="39105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2313F22-1CFC-4CD7-85F8-5B8FD1D16FA5}">
      <dsp:nvSpPr>
        <dsp:cNvPr id="0" name=""/>
        <dsp:cNvSpPr/>
      </dsp:nvSpPr>
      <dsp:spPr>
        <a:xfrm>
          <a:off x="1775924" y="283672"/>
          <a:ext cx="5260511" cy="697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1" kern="1200" dirty="0">
              <a:solidFill>
                <a:srgbClr val="00214D"/>
              </a:solidFill>
              <a:latin typeface="Arial Nova Cond" panose="020B0506020202020204" pitchFamily="34" charset="0"/>
            </a:rPr>
            <a:t>Mayo de 2015</a:t>
          </a:r>
          <a:endParaRPr lang="es-MX" sz="2000" kern="1200" dirty="0"/>
        </a:p>
      </dsp:txBody>
      <dsp:txXfrm>
        <a:off x="1775924" y="283672"/>
        <a:ext cx="5260511" cy="697071"/>
      </dsp:txXfrm>
    </dsp:sp>
    <dsp:sp modelId="{B5494DDB-571C-4830-A56C-83CC83724B64}">
      <dsp:nvSpPr>
        <dsp:cNvPr id="0" name=""/>
        <dsp:cNvSpPr/>
      </dsp:nvSpPr>
      <dsp:spPr>
        <a:xfrm>
          <a:off x="76592" y="1102234"/>
          <a:ext cx="391049" cy="3910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490B356-42E1-44E7-AA91-087CED988AF1}">
      <dsp:nvSpPr>
        <dsp:cNvPr id="0" name=""/>
        <dsp:cNvSpPr/>
      </dsp:nvSpPr>
      <dsp:spPr>
        <a:xfrm>
          <a:off x="697344" y="807112"/>
          <a:ext cx="7103782" cy="911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S" sz="2000" b="1" kern="1200" dirty="0">
              <a:latin typeface="Arial Narrow" panose="020B0606020202030204" pitchFamily="34" charset="0"/>
            </a:rPr>
            <a:t>Mayor plazo para la fiscalización de la Cuenta Pública</a:t>
          </a:r>
          <a:endParaRPr lang="es-MX" sz="2000" b="1" kern="1200" dirty="0">
            <a:latin typeface="Arial Narrow" panose="020B0606020202030204" pitchFamily="34" charset="0"/>
          </a:endParaRPr>
        </a:p>
      </dsp:txBody>
      <dsp:txXfrm>
        <a:off x="697344" y="807112"/>
        <a:ext cx="7103782" cy="911536"/>
      </dsp:txXfrm>
    </dsp:sp>
    <dsp:sp modelId="{5EBA214A-CC06-45F8-BD2A-DDB22CA508BC}">
      <dsp:nvSpPr>
        <dsp:cNvPr id="0" name=""/>
        <dsp:cNvSpPr/>
      </dsp:nvSpPr>
      <dsp:spPr>
        <a:xfrm>
          <a:off x="76592" y="5012551"/>
          <a:ext cx="391049" cy="3910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noFill/>
          <a:prstDash val="solid"/>
          <a:miter lim="800000"/>
        </a:ln>
        <a:effectLst/>
      </dsp:spPr>
      <dsp:style>
        <a:lnRef idx="1">
          <a:scrgbClr r="0" g="0" b="0"/>
        </a:lnRef>
        <a:fillRef idx="2">
          <a:scrgbClr r="0" g="0" b="0"/>
        </a:fillRef>
        <a:effectRef idx="0">
          <a:scrgbClr r="0" g="0" b="0"/>
        </a:effectRef>
        <a:fontRef idx="minor"/>
      </dsp:style>
    </dsp:sp>
    <dsp:sp modelId="{B1B3519E-A4F0-40E2-917A-BBC557382A94}">
      <dsp:nvSpPr>
        <dsp:cNvPr id="0" name=""/>
        <dsp:cNvSpPr/>
      </dsp:nvSpPr>
      <dsp:spPr>
        <a:xfrm>
          <a:off x="653631" y="4409223"/>
          <a:ext cx="6954721" cy="911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endParaRPr lang="es-MX" sz="1800" kern="1200" dirty="0">
            <a:latin typeface="Arial Narrow" panose="020B0606020202030204" pitchFamily="34" charset="0"/>
          </a:endParaRPr>
        </a:p>
      </dsp:txBody>
      <dsp:txXfrm>
        <a:off x="653631" y="4409223"/>
        <a:ext cx="6954721" cy="911536"/>
      </dsp:txXfrm>
    </dsp:sp>
    <dsp:sp modelId="{F943A71F-F259-40F0-85D3-3EE7C10120B7}">
      <dsp:nvSpPr>
        <dsp:cNvPr id="0" name=""/>
        <dsp:cNvSpPr/>
      </dsp:nvSpPr>
      <dsp:spPr>
        <a:xfrm>
          <a:off x="76592" y="4643652"/>
          <a:ext cx="391049" cy="3910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noFill/>
          <a:prstDash val="solid"/>
          <a:miter lim="800000"/>
        </a:ln>
        <a:effectLst>
          <a:outerShdw blurRad="50800" dist="50800" dir="5400000" algn="ctr" rotWithShape="0">
            <a:schemeClr val="bg1"/>
          </a:outerShdw>
        </a:effectLst>
      </dsp:spPr>
      <dsp:style>
        <a:lnRef idx="1">
          <a:scrgbClr r="0" g="0" b="0"/>
        </a:lnRef>
        <a:fillRef idx="2">
          <a:scrgbClr r="0" g="0" b="0"/>
        </a:fillRef>
        <a:effectRef idx="0">
          <a:scrgbClr r="0" g="0" b="0"/>
        </a:effectRef>
        <a:fontRef idx="minor"/>
      </dsp:style>
    </dsp:sp>
    <dsp:sp modelId="{494FF599-87A3-475E-AB6B-D2B7171EE9A4}">
      <dsp:nvSpPr>
        <dsp:cNvPr id="0" name=""/>
        <dsp:cNvSpPr/>
      </dsp:nvSpPr>
      <dsp:spPr>
        <a:xfrm>
          <a:off x="670562" y="4391676"/>
          <a:ext cx="6812294" cy="911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endParaRPr lang="es-MX" sz="1600" kern="1200" dirty="0"/>
        </a:p>
      </dsp:txBody>
      <dsp:txXfrm>
        <a:off x="670562" y="4391676"/>
        <a:ext cx="6812294" cy="911536"/>
      </dsp:txXfrm>
    </dsp:sp>
    <dsp:sp modelId="{B01DE0A9-6E23-482E-BE23-FEFE11D2B652}">
      <dsp:nvSpPr>
        <dsp:cNvPr id="0" name=""/>
        <dsp:cNvSpPr/>
      </dsp:nvSpPr>
      <dsp:spPr>
        <a:xfrm>
          <a:off x="76593" y="3584124"/>
          <a:ext cx="391049" cy="3910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noFill/>
          <a:prstDash val="solid"/>
          <a:miter lim="800000"/>
        </a:ln>
        <a:effectLst/>
      </dsp:spPr>
      <dsp:style>
        <a:lnRef idx="1">
          <a:scrgbClr r="0" g="0" b="0"/>
        </a:lnRef>
        <a:fillRef idx="2">
          <a:scrgbClr r="0" g="0" b="0"/>
        </a:fillRef>
        <a:effectRef idx="0">
          <a:scrgbClr r="0" g="0" b="0"/>
        </a:effectRef>
        <a:fontRef idx="minor"/>
      </dsp:style>
    </dsp:sp>
    <dsp:sp modelId="{F66C6628-AB87-48B0-B71D-B998493F33F7}">
      <dsp:nvSpPr>
        <dsp:cNvPr id="0" name=""/>
        <dsp:cNvSpPr/>
      </dsp:nvSpPr>
      <dsp:spPr>
        <a:xfrm>
          <a:off x="723384" y="3311158"/>
          <a:ext cx="6706600" cy="911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endParaRPr lang="es-MX" sz="1600" kern="1200" dirty="0"/>
        </a:p>
      </dsp:txBody>
      <dsp:txXfrm>
        <a:off x="723384" y="3311158"/>
        <a:ext cx="6706600" cy="9115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7486F-EA39-44A1-8D79-46ED3D886200}">
      <dsp:nvSpPr>
        <dsp:cNvPr id="0" name=""/>
        <dsp:cNvSpPr/>
      </dsp:nvSpPr>
      <dsp:spPr>
        <a:xfrm>
          <a:off x="209948" y="245707"/>
          <a:ext cx="1785843" cy="2108687"/>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BE56D-56FC-4BDE-8540-951604206B64}">
      <dsp:nvSpPr>
        <dsp:cNvPr id="0" name=""/>
        <dsp:cNvSpPr/>
      </dsp:nvSpPr>
      <dsp:spPr>
        <a:xfrm>
          <a:off x="1985357" y="96311"/>
          <a:ext cx="4426122" cy="2407479"/>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lvl="0" algn="just" defTabSz="800100">
            <a:lnSpc>
              <a:spcPct val="90000"/>
            </a:lnSpc>
            <a:spcBef>
              <a:spcPct val="0"/>
            </a:spcBef>
            <a:spcAft>
              <a:spcPct val="35000"/>
            </a:spcAft>
          </a:pPr>
          <a:r>
            <a:rPr lang="es-MX" sz="1800" kern="1200" dirty="0">
              <a:effectLst>
                <a:outerShdw blurRad="38100" dist="38100" dir="2700000" algn="tl">
                  <a:srgbClr val="000000">
                    <a:alpha val="43137"/>
                  </a:srgbClr>
                </a:outerShdw>
              </a:effectLst>
            </a:rPr>
            <a:t>En el caso de faltas graves, las competentes para investigar y substanciar serán la ASF o las entidades de fiscalización superior de los estados, siendo el Tribunal Federal de Justicia Administrativa la autoridad competente para sancionarlas, o sus homólogos en las entidades federativas.</a:t>
          </a:r>
        </a:p>
      </dsp:txBody>
      <dsp:txXfrm>
        <a:off x="1985357" y="96311"/>
        <a:ext cx="4426122" cy="2407479"/>
      </dsp:txXfrm>
    </dsp:sp>
    <dsp:sp modelId="{448E9083-77F9-409D-A5F8-557C1C3BBCF1}">
      <dsp:nvSpPr>
        <dsp:cNvPr id="0" name=""/>
        <dsp:cNvSpPr/>
      </dsp:nvSpPr>
      <dsp:spPr>
        <a:xfrm>
          <a:off x="1054826" y="2897036"/>
          <a:ext cx="1661038" cy="2022234"/>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2A7254-BBC1-42D2-A5FF-8C21577BB31C}">
      <dsp:nvSpPr>
        <dsp:cNvPr id="0" name=""/>
        <dsp:cNvSpPr/>
      </dsp:nvSpPr>
      <dsp:spPr>
        <a:xfrm>
          <a:off x="3425509" y="2664293"/>
          <a:ext cx="4426122" cy="1591994"/>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lvl="0" algn="just" defTabSz="800100">
            <a:lnSpc>
              <a:spcPct val="90000"/>
            </a:lnSpc>
            <a:spcBef>
              <a:spcPct val="0"/>
            </a:spcBef>
            <a:spcAft>
              <a:spcPct val="35000"/>
            </a:spcAft>
          </a:pPr>
          <a:r>
            <a:rPr lang="es-MX" sz="1800" kern="1200" dirty="0">
              <a:effectLst>
                <a:outerShdw blurRad="38100" dist="38100" dir="2700000" algn="tl">
                  <a:srgbClr val="000000">
                    <a:alpha val="43137"/>
                  </a:srgbClr>
                </a:outerShdw>
              </a:effectLst>
            </a:rPr>
            <a:t>En caso de que la falta sea no grave, la investigación, substanciación y resolución será por las Secretarías o los Órganos Internos de Control competentes.</a:t>
          </a:r>
        </a:p>
      </dsp:txBody>
      <dsp:txXfrm>
        <a:off x="3425509" y="2664293"/>
        <a:ext cx="4426122" cy="15919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9B1C5-DE0C-40BA-97CE-A63CDD68B347}">
      <dsp:nvSpPr>
        <dsp:cNvPr id="0" name=""/>
        <dsp:cNvSpPr/>
      </dsp:nvSpPr>
      <dsp:spPr>
        <a:xfrm>
          <a:off x="0" y="25660"/>
          <a:ext cx="3887641" cy="2316599"/>
        </a:xfrm>
        <a:prstGeom prst="roundRect">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rtl="0">
            <a:lnSpc>
              <a:spcPct val="90000"/>
            </a:lnSpc>
            <a:spcBef>
              <a:spcPct val="0"/>
            </a:spcBef>
            <a:spcAft>
              <a:spcPct val="35000"/>
            </a:spcAft>
          </a:pPr>
          <a:r>
            <a:rPr lang="es-MX" sz="1500" b="1" kern="1200" dirty="0">
              <a:effectLst>
                <a:outerShdw blurRad="38100" dist="38100" dir="2700000" algn="tl">
                  <a:srgbClr val="000000">
                    <a:alpha val="43137"/>
                  </a:srgbClr>
                </a:outerShdw>
              </a:effectLst>
            </a:rPr>
            <a:t>Definición: Es el instrumento en el que las autoridades investigadoras describen los hechos relacionados con alguna de las faltas señaladas en la LGRA, exponiendo de forma documentada con las pruebas y fundamentos, los motivos y presunta responsabilidad del Servidor Público o de un particular en la comisión de Faltas administrativas.</a:t>
          </a:r>
        </a:p>
      </dsp:txBody>
      <dsp:txXfrm>
        <a:off x="113087" y="138747"/>
        <a:ext cx="3661467" cy="2090425"/>
      </dsp:txXfrm>
    </dsp:sp>
    <dsp:sp modelId="{FF1FF540-F77E-4F35-8A8E-B16193D8C3A2}">
      <dsp:nvSpPr>
        <dsp:cNvPr id="0" name=""/>
        <dsp:cNvSpPr/>
      </dsp:nvSpPr>
      <dsp:spPr>
        <a:xfrm>
          <a:off x="0" y="2476806"/>
          <a:ext cx="3887641" cy="2316599"/>
        </a:xfrm>
        <a:prstGeom prst="roundRect">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rtl="0">
            <a:lnSpc>
              <a:spcPct val="90000"/>
            </a:lnSpc>
            <a:spcBef>
              <a:spcPct val="0"/>
            </a:spcBef>
            <a:spcAft>
              <a:spcPct val="35000"/>
            </a:spcAft>
          </a:pPr>
          <a:r>
            <a:rPr lang="es-ES" sz="1500" b="1" kern="1200" dirty="0">
              <a:effectLst>
                <a:outerShdw blurRad="38100" dist="38100" dir="2700000" algn="tl">
                  <a:srgbClr val="000000">
                    <a:alpha val="43137"/>
                  </a:srgbClr>
                </a:outerShdw>
              </a:effectLst>
            </a:rPr>
            <a:t>Las autoridades  investigadoras deberán presentar el IPRA, ante las autoridades substanciadoras para que den inicio al </a:t>
          </a:r>
          <a:r>
            <a:rPr lang="es-ES" sz="1500" b="1" u="sng" kern="1200" dirty="0">
              <a:effectLst>
                <a:outerShdw blurRad="38100" dist="38100" dir="2700000" algn="tl">
                  <a:srgbClr val="000000">
                    <a:alpha val="43137"/>
                  </a:srgbClr>
                </a:outerShdw>
              </a:effectLst>
            </a:rPr>
            <a:t>procedimiento de responsabilidades administrativas (PRA) correspondiente.</a:t>
          </a:r>
          <a:endParaRPr lang="es-MX" sz="1500" b="1" u="sng" kern="1200" dirty="0">
            <a:effectLst>
              <a:outerShdw blurRad="38100" dist="38100" dir="2700000" algn="tl">
                <a:srgbClr val="000000">
                  <a:alpha val="43137"/>
                </a:srgbClr>
              </a:outerShdw>
            </a:effectLst>
          </a:endParaRPr>
        </a:p>
      </dsp:txBody>
      <dsp:txXfrm>
        <a:off x="113087" y="2589893"/>
        <a:ext cx="3661467" cy="20904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CE5CA-23BF-4FEB-B76F-2CCDBBE1F8BD}">
      <dsp:nvSpPr>
        <dsp:cNvPr id="0" name=""/>
        <dsp:cNvSpPr/>
      </dsp:nvSpPr>
      <dsp:spPr>
        <a:xfrm>
          <a:off x="0" y="0"/>
          <a:ext cx="7488832" cy="10857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es-MX" sz="2300" kern="1200" dirty="0"/>
            <a:t>El servidor público señalado como presunto responsable de la falta administrativa grave o no grave. </a:t>
          </a:r>
        </a:p>
      </dsp:txBody>
      <dsp:txXfrm>
        <a:off x="1606343" y="0"/>
        <a:ext cx="5882488" cy="1085771"/>
      </dsp:txXfrm>
    </dsp:sp>
    <dsp:sp modelId="{B8A02D85-D913-41B0-8DA1-58BE596D3A58}">
      <dsp:nvSpPr>
        <dsp:cNvPr id="0" name=""/>
        <dsp:cNvSpPr/>
      </dsp:nvSpPr>
      <dsp:spPr>
        <a:xfrm>
          <a:off x="108577" y="108577"/>
          <a:ext cx="1497766" cy="86861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9724F5-A9B5-4FCE-B78C-5FAD6A918E24}">
      <dsp:nvSpPr>
        <dsp:cNvPr id="0" name=""/>
        <dsp:cNvSpPr/>
      </dsp:nvSpPr>
      <dsp:spPr>
        <a:xfrm>
          <a:off x="0" y="1194348"/>
          <a:ext cx="7488832" cy="10857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es-MX" sz="2300" kern="1200" dirty="0"/>
            <a:t>El particular sea persona física o moral, señalado como presunto responsable en la comisión de faltas de particulares.  </a:t>
          </a:r>
        </a:p>
      </dsp:txBody>
      <dsp:txXfrm>
        <a:off x="1606343" y="1194348"/>
        <a:ext cx="5882488" cy="1085771"/>
      </dsp:txXfrm>
    </dsp:sp>
    <dsp:sp modelId="{E5FF245D-2D95-4CBF-99C4-E7308267ECD8}">
      <dsp:nvSpPr>
        <dsp:cNvPr id="0" name=""/>
        <dsp:cNvSpPr/>
      </dsp:nvSpPr>
      <dsp:spPr>
        <a:xfrm>
          <a:off x="108577" y="1302926"/>
          <a:ext cx="1497766" cy="86861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4000" r="-5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0E7A54-A5DC-4673-8238-1AB05316CA5B}">
      <dsp:nvSpPr>
        <dsp:cNvPr id="0" name=""/>
        <dsp:cNvSpPr/>
      </dsp:nvSpPr>
      <dsp:spPr>
        <a:xfrm>
          <a:off x="0" y="2388697"/>
          <a:ext cx="7488832" cy="10857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es-MX" sz="2300" kern="1200" dirty="0"/>
            <a:t>Los Terceros a quienes pueda afectar la resolución que se dicte dentro del procedimiento, incluido el denunciante.</a:t>
          </a:r>
        </a:p>
      </dsp:txBody>
      <dsp:txXfrm>
        <a:off x="1606343" y="2388697"/>
        <a:ext cx="5882488" cy="1085771"/>
      </dsp:txXfrm>
    </dsp:sp>
    <dsp:sp modelId="{991D2A85-B4F2-4C5B-A328-0DB8CB979084}">
      <dsp:nvSpPr>
        <dsp:cNvPr id="0" name=""/>
        <dsp:cNvSpPr/>
      </dsp:nvSpPr>
      <dsp:spPr>
        <a:xfrm>
          <a:off x="108577" y="2497275"/>
          <a:ext cx="1497766" cy="86861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0B6B3-ADEE-4702-9739-196AB6A9E786}">
      <dsp:nvSpPr>
        <dsp:cNvPr id="0" name=""/>
        <dsp:cNvSpPr/>
      </dsp:nvSpPr>
      <dsp:spPr>
        <a:xfrm>
          <a:off x="0" y="3585784"/>
          <a:ext cx="7488832" cy="10857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es-MX" sz="2300" kern="1200" dirty="0"/>
            <a:t>El área investigadora respectiva.</a:t>
          </a:r>
        </a:p>
      </dsp:txBody>
      <dsp:txXfrm>
        <a:off x="1606343" y="3585784"/>
        <a:ext cx="5882488" cy="1085771"/>
      </dsp:txXfrm>
    </dsp:sp>
    <dsp:sp modelId="{7BD4B8C6-7688-47FF-8C60-406805611E9A}">
      <dsp:nvSpPr>
        <dsp:cNvPr id="0" name=""/>
        <dsp:cNvSpPr/>
      </dsp:nvSpPr>
      <dsp:spPr>
        <a:xfrm>
          <a:off x="130744" y="3710477"/>
          <a:ext cx="1453432" cy="830910"/>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33C39-82A6-4831-83F2-66EFA0C7540D}">
      <dsp:nvSpPr>
        <dsp:cNvPr id="0" name=""/>
        <dsp:cNvSpPr/>
      </dsp:nvSpPr>
      <dsp:spPr>
        <a:xfrm>
          <a:off x="10878" y="0"/>
          <a:ext cx="2089406" cy="389677"/>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a:t>IPRA</a:t>
          </a:r>
        </a:p>
      </dsp:txBody>
      <dsp:txXfrm>
        <a:off x="22291" y="11413"/>
        <a:ext cx="2066580" cy="366851"/>
      </dsp:txXfrm>
    </dsp:sp>
    <dsp:sp modelId="{2916E1EB-77E2-4BFF-BA72-E0074024E6E5}">
      <dsp:nvSpPr>
        <dsp:cNvPr id="0" name=""/>
        <dsp:cNvSpPr/>
      </dsp:nvSpPr>
      <dsp:spPr>
        <a:xfrm>
          <a:off x="2309224" y="0"/>
          <a:ext cx="442954" cy="389677"/>
        </a:xfrm>
        <a:prstGeom prst="rightArrow">
          <a:avLst>
            <a:gd name="adj1" fmla="val 60000"/>
            <a:gd name="adj2" fmla="val 50000"/>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a:off x="2309224" y="77935"/>
        <a:ext cx="326051" cy="233807"/>
      </dsp:txXfrm>
    </dsp:sp>
    <dsp:sp modelId="{67823C41-E87F-4447-B123-1FD162BD24ED}">
      <dsp:nvSpPr>
        <dsp:cNvPr id="0" name=""/>
        <dsp:cNvSpPr/>
      </dsp:nvSpPr>
      <dsp:spPr>
        <a:xfrm>
          <a:off x="2936046" y="0"/>
          <a:ext cx="2089406" cy="389677"/>
        </a:xfrm>
        <a:prstGeom prst="roundRect">
          <a:avLst>
            <a:gd name="adj" fmla="val 10000"/>
          </a:avLst>
        </a:prstGeom>
        <a:gradFill rotWithShape="0">
          <a:gsLst>
            <a:gs pos="0">
              <a:schemeClr val="accent1">
                <a:shade val="80000"/>
                <a:hueOff val="364541"/>
                <a:satOff val="-47137"/>
                <a:lumOff val="23472"/>
                <a:alphaOff val="0"/>
                <a:shade val="51000"/>
                <a:satMod val="130000"/>
              </a:schemeClr>
            </a:gs>
            <a:gs pos="80000">
              <a:schemeClr val="accent1">
                <a:shade val="80000"/>
                <a:hueOff val="364541"/>
                <a:satOff val="-47137"/>
                <a:lumOff val="23472"/>
                <a:alphaOff val="0"/>
                <a:shade val="93000"/>
                <a:satMod val="130000"/>
              </a:schemeClr>
            </a:gs>
            <a:gs pos="100000">
              <a:schemeClr val="accent1">
                <a:shade val="80000"/>
                <a:hueOff val="364541"/>
                <a:satOff val="-47137"/>
                <a:lumOff val="234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a:t>Admisión</a:t>
          </a:r>
        </a:p>
      </dsp:txBody>
      <dsp:txXfrm>
        <a:off x="2947459" y="11413"/>
        <a:ext cx="2066580" cy="366851"/>
      </dsp:txXfrm>
    </dsp:sp>
    <dsp:sp modelId="{E71D5860-11C6-4291-967D-B0B5A075DE26}">
      <dsp:nvSpPr>
        <dsp:cNvPr id="0" name=""/>
        <dsp:cNvSpPr/>
      </dsp:nvSpPr>
      <dsp:spPr>
        <a:xfrm>
          <a:off x="5237113" y="0"/>
          <a:ext cx="448719" cy="389677"/>
        </a:xfrm>
        <a:prstGeom prst="rightArrow">
          <a:avLst>
            <a:gd name="adj1" fmla="val 60000"/>
            <a:gd name="adj2" fmla="val 50000"/>
          </a:avLst>
        </a:prstGeom>
        <a:gradFill rotWithShape="0">
          <a:gsLst>
            <a:gs pos="0">
              <a:schemeClr val="accent1">
                <a:shade val="90000"/>
                <a:hueOff val="750090"/>
                <a:satOff val="-94275"/>
                <a:lumOff val="46118"/>
                <a:alphaOff val="0"/>
                <a:shade val="51000"/>
                <a:satMod val="130000"/>
              </a:schemeClr>
            </a:gs>
            <a:gs pos="80000">
              <a:schemeClr val="accent1">
                <a:shade val="90000"/>
                <a:hueOff val="750090"/>
                <a:satOff val="-94275"/>
                <a:lumOff val="46118"/>
                <a:alphaOff val="0"/>
                <a:shade val="93000"/>
                <a:satMod val="130000"/>
              </a:schemeClr>
            </a:gs>
            <a:gs pos="100000">
              <a:schemeClr val="accent1">
                <a:shade val="90000"/>
                <a:hueOff val="750090"/>
                <a:satOff val="-94275"/>
                <a:lumOff val="461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a:off x="5237113" y="77935"/>
        <a:ext cx="331816" cy="233807"/>
      </dsp:txXfrm>
    </dsp:sp>
    <dsp:sp modelId="{21975A27-52B0-4AF3-9AA1-2662E65E5D4B}">
      <dsp:nvSpPr>
        <dsp:cNvPr id="0" name=""/>
        <dsp:cNvSpPr/>
      </dsp:nvSpPr>
      <dsp:spPr>
        <a:xfrm>
          <a:off x="5872093" y="0"/>
          <a:ext cx="2089406" cy="389677"/>
        </a:xfrm>
        <a:prstGeom prst="roundRect">
          <a:avLst>
            <a:gd name="adj" fmla="val 10000"/>
          </a:avLst>
        </a:prstGeom>
        <a:gradFill rotWithShape="0">
          <a:gsLst>
            <a:gs pos="0">
              <a:schemeClr val="accent1">
                <a:shade val="80000"/>
                <a:hueOff val="729083"/>
                <a:satOff val="-94275"/>
                <a:lumOff val="46945"/>
                <a:alphaOff val="0"/>
                <a:shade val="51000"/>
                <a:satMod val="130000"/>
              </a:schemeClr>
            </a:gs>
            <a:gs pos="80000">
              <a:schemeClr val="accent1">
                <a:shade val="80000"/>
                <a:hueOff val="729083"/>
                <a:satOff val="-94275"/>
                <a:lumOff val="46945"/>
                <a:alphaOff val="0"/>
                <a:shade val="93000"/>
                <a:satMod val="130000"/>
              </a:schemeClr>
            </a:gs>
            <a:gs pos="100000">
              <a:schemeClr val="accent1">
                <a:shade val="80000"/>
                <a:hueOff val="729083"/>
                <a:satOff val="-94275"/>
                <a:lumOff val="469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a:t>Inicio</a:t>
          </a:r>
          <a:endParaRPr lang="es-MX" sz="2800" kern="1200" dirty="0"/>
        </a:p>
      </dsp:txBody>
      <dsp:txXfrm>
        <a:off x="5883506" y="11413"/>
        <a:ext cx="2066580" cy="36685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FEE19-FFC1-4C4A-8F35-E61091F3A4A4}">
      <dsp:nvSpPr>
        <dsp:cNvPr id="0" name=""/>
        <dsp:cNvSpPr/>
      </dsp:nvSpPr>
      <dsp:spPr>
        <a:xfrm>
          <a:off x="0" y="353306"/>
          <a:ext cx="8640960" cy="1247400"/>
        </a:xfrm>
        <a:prstGeom prst="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70635" tIns="374904" rIns="670635" bIns="99568" numCol="1" spcCol="1270" anchor="t" anchorCtr="0">
          <a:noAutofit/>
        </a:bodyPr>
        <a:lstStyle/>
        <a:p>
          <a:pPr marL="114300" lvl="1" indent="-114300" algn="just" defTabSz="622300">
            <a:lnSpc>
              <a:spcPct val="90000"/>
            </a:lnSpc>
            <a:spcBef>
              <a:spcPct val="0"/>
            </a:spcBef>
            <a:spcAft>
              <a:spcPct val="15000"/>
            </a:spcAft>
            <a:buChar char="••"/>
          </a:pPr>
          <a:r>
            <a:rPr lang="es-ES" sz="1400" kern="1200" dirty="0"/>
            <a:t>Entre la fecha del emplazamiento y la de la celebración de la audiencia inicial, deberá mediar un plazo </a:t>
          </a:r>
          <a:r>
            <a:rPr lang="es-ES" sz="1400" b="1" kern="1200" dirty="0"/>
            <a:t>no menor de diez ni mayor de quince días hábiles</a:t>
          </a:r>
          <a:r>
            <a:rPr lang="es-ES" sz="1400" kern="1200" dirty="0"/>
            <a:t>.</a:t>
          </a:r>
        </a:p>
        <a:p>
          <a:pPr marL="114300" lvl="1" indent="-114300" algn="just" defTabSz="622300">
            <a:lnSpc>
              <a:spcPct val="90000"/>
            </a:lnSpc>
            <a:spcBef>
              <a:spcPct val="0"/>
            </a:spcBef>
            <a:spcAft>
              <a:spcPct val="15000"/>
            </a:spcAft>
            <a:buChar char="••"/>
          </a:pPr>
          <a:r>
            <a:rPr lang="es-ES" sz="1400" kern="1200" dirty="0"/>
            <a:t>La citación a las demás partes será cuando menos con </a:t>
          </a:r>
          <a:r>
            <a:rPr lang="es-ES" sz="1400" b="1" kern="1200" dirty="0"/>
            <a:t>setenta y dos horas </a:t>
          </a:r>
          <a:r>
            <a:rPr lang="es-ES" sz="1400" kern="1200" dirty="0"/>
            <a:t>de anticipación a la audiencia.</a:t>
          </a:r>
        </a:p>
      </dsp:txBody>
      <dsp:txXfrm>
        <a:off x="0" y="353306"/>
        <a:ext cx="8640960" cy="1247400"/>
      </dsp:txXfrm>
    </dsp:sp>
    <dsp:sp modelId="{6CC5D5C8-18BF-4D24-8AB8-E8006103455B}">
      <dsp:nvSpPr>
        <dsp:cNvPr id="0" name=""/>
        <dsp:cNvSpPr/>
      </dsp:nvSpPr>
      <dsp:spPr>
        <a:xfrm>
          <a:off x="432048" y="111739"/>
          <a:ext cx="7902348" cy="531360"/>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es-MX" sz="1800" b="1" kern="1200" dirty="0">
              <a:effectLst>
                <a:outerShdw blurRad="38100" dist="38100" dir="2700000" algn="tl">
                  <a:srgbClr val="000000">
                    <a:alpha val="43137"/>
                  </a:srgbClr>
                </a:outerShdw>
              </a:effectLst>
              <a:latin typeface="+mj-lt"/>
              <a:ea typeface="+mj-ea"/>
              <a:cs typeface="+mj-cs"/>
            </a:rPr>
            <a:t>Emplazamiento del  presunto responsable y citación de las demás partes a la audiencia inicial.</a:t>
          </a:r>
          <a:endParaRPr lang="es-MX" sz="1800" b="1" kern="1200" dirty="0">
            <a:effectLst>
              <a:outerShdw blurRad="38100" dist="38100" dir="2700000" algn="tl">
                <a:srgbClr val="000000">
                  <a:alpha val="43137"/>
                </a:srgbClr>
              </a:outerShdw>
            </a:effectLst>
          </a:endParaRPr>
        </a:p>
      </dsp:txBody>
      <dsp:txXfrm>
        <a:off x="457987" y="137678"/>
        <a:ext cx="7850470" cy="479482"/>
      </dsp:txXfrm>
    </dsp:sp>
    <dsp:sp modelId="{8368B427-592A-47F0-A6F2-F5B8170B2B53}">
      <dsp:nvSpPr>
        <dsp:cNvPr id="0" name=""/>
        <dsp:cNvSpPr/>
      </dsp:nvSpPr>
      <dsp:spPr>
        <a:xfrm>
          <a:off x="0" y="2066062"/>
          <a:ext cx="8640960" cy="453600"/>
        </a:xfrm>
        <a:prstGeom prst="rect">
          <a:avLst/>
        </a:prstGeom>
        <a:solidFill>
          <a:schemeClr val="lt1">
            <a:alpha val="90000"/>
            <a:hueOff val="0"/>
            <a:satOff val="0"/>
            <a:lumOff val="0"/>
            <a:alphaOff val="0"/>
          </a:schemeClr>
        </a:solidFill>
        <a:ln w="9525" cap="flat" cmpd="sng" algn="ctr">
          <a:solidFill>
            <a:schemeClr val="accent1">
              <a:shade val="80000"/>
              <a:hueOff val="243028"/>
              <a:satOff val="-31425"/>
              <a:lumOff val="1564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5EF827C-17B8-4997-9EB2-8B353AA83012}">
      <dsp:nvSpPr>
        <dsp:cNvPr id="0" name=""/>
        <dsp:cNvSpPr/>
      </dsp:nvSpPr>
      <dsp:spPr>
        <a:xfrm>
          <a:off x="432048" y="1722019"/>
          <a:ext cx="7473557" cy="645894"/>
        </a:xfrm>
        <a:prstGeom prst="roundRect">
          <a:avLst/>
        </a:prstGeom>
        <a:gradFill rotWithShape="0">
          <a:gsLst>
            <a:gs pos="0">
              <a:schemeClr val="accent1">
                <a:shade val="80000"/>
                <a:hueOff val="243028"/>
                <a:satOff val="-31425"/>
                <a:lumOff val="15648"/>
                <a:alphaOff val="0"/>
                <a:shade val="51000"/>
                <a:satMod val="130000"/>
              </a:schemeClr>
            </a:gs>
            <a:gs pos="80000">
              <a:schemeClr val="accent1">
                <a:shade val="80000"/>
                <a:hueOff val="243028"/>
                <a:satOff val="-31425"/>
                <a:lumOff val="15648"/>
                <a:alphaOff val="0"/>
                <a:shade val="93000"/>
                <a:satMod val="130000"/>
              </a:schemeClr>
            </a:gs>
            <a:gs pos="100000">
              <a:schemeClr val="accent1">
                <a:shade val="80000"/>
                <a:hueOff val="243028"/>
                <a:satOff val="-31425"/>
                <a:lumOff val="156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25" tIns="0" rIns="228625" bIns="0" numCol="1" spcCol="1270" anchor="ctr" anchorCtr="0">
          <a:noAutofit/>
        </a:bodyPr>
        <a:lstStyle/>
        <a:p>
          <a:pPr lvl="0" algn="just" defTabSz="755650">
            <a:lnSpc>
              <a:spcPct val="90000"/>
            </a:lnSpc>
            <a:spcBef>
              <a:spcPct val="0"/>
            </a:spcBef>
            <a:spcAft>
              <a:spcPct val="35000"/>
            </a:spcAft>
          </a:pPr>
          <a:r>
            <a:rPr lang="es-MX" sz="1700" b="1" kern="1200" dirty="0">
              <a:effectLst>
                <a:outerShdw blurRad="38100" dist="38100" dir="2700000" algn="tl">
                  <a:srgbClr val="000000">
                    <a:alpha val="43137"/>
                  </a:srgbClr>
                </a:outerShdw>
              </a:effectLst>
              <a:latin typeface="+mj-lt"/>
              <a:ea typeface="+mj-ea"/>
              <a:cs typeface="+mj-cs"/>
            </a:rPr>
            <a:t>Celebración de la Audiencia Inicial a la que deberán comparecer las partes a manifestar y a ofrecer pruebas</a:t>
          </a:r>
          <a:r>
            <a:rPr lang="es-MX" sz="1800" b="1" kern="1200" dirty="0">
              <a:effectLst>
                <a:outerShdw blurRad="38100" dist="38100" dir="2700000" algn="tl">
                  <a:srgbClr val="000000">
                    <a:alpha val="43137"/>
                  </a:srgbClr>
                </a:outerShdw>
              </a:effectLst>
              <a:latin typeface="+mj-lt"/>
              <a:ea typeface="+mj-ea"/>
              <a:cs typeface="+mj-cs"/>
            </a:rPr>
            <a:t>.  </a:t>
          </a:r>
          <a:endParaRPr lang="es-MX" sz="1800" b="1" kern="1200" dirty="0">
            <a:effectLst>
              <a:outerShdw blurRad="38100" dist="38100" dir="2700000" algn="tl">
                <a:srgbClr val="000000">
                  <a:alpha val="43137"/>
                </a:srgbClr>
              </a:outerShdw>
            </a:effectLst>
          </a:endParaRPr>
        </a:p>
      </dsp:txBody>
      <dsp:txXfrm>
        <a:off x="463578" y="1753549"/>
        <a:ext cx="7410497" cy="582834"/>
      </dsp:txXfrm>
    </dsp:sp>
    <dsp:sp modelId="{1E63D097-A38B-44C0-853B-CEE3213384D0}">
      <dsp:nvSpPr>
        <dsp:cNvPr id="0" name=""/>
        <dsp:cNvSpPr/>
      </dsp:nvSpPr>
      <dsp:spPr>
        <a:xfrm>
          <a:off x="0" y="2653451"/>
          <a:ext cx="8640960" cy="453600"/>
        </a:xfrm>
        <a:prstGeom prst="rect">
          <a:avLst/>
        </a:prstGeom>
        <a:solidFill>
          <a:schemeClr val="lt1">
            <a:alpha val="90000"/>
            <a:hueOff val="0"/>
            <a:satOff val="0"/>
            <a:lumOff val="0"/>
            <a:alphaOff val="0"/>
          </a:schemeClr>
        </a:solidFill>
        <a:ln w="9525" cap="flat" cmpd="sng" algn="ctr">
          <a:solidFill>
            <a:schemeClr val="accent1">
              <a:shade val="80000"/>
              <a:hueOff val="486055"/>
              <a:satOff val="-62850"/>
              <a:lumOff val="3129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9EE971D-3B7F-4D30-AC08-7BBF87250834}">
      <dsp:nvSpPr>
        <dsp:cNvPr id="0" name=""/>
        <dsp:cNvSpPr/>
      </dsp:nvSpPr>
      <dsp:spPr>
        <a:xfrm>
          <a:off x="468728" y="2614999"/>
          <a:ext cx="7575175" cy="531360"/>
        </a:xfrm>
        <a:prstGeom prst="roundRect">
          <a:avLst/>
        </a:prstGeom>
        <a:gradFill rotWithShape="0">
          <a:gsLst>
            <a:gs pos="0">
              <a:schemeClr val="accent1">
                <a:shade val="80000"/>
                <a:hueOff val="486055"/>
                <a:satOff val="-62850"/>
                <a:lumOff val="31297"/>
                <a:alphaOff val="0"/>
                <a:shade val="51000"/>
                <a:satMod val="130000"/>
              </a:schemeClr>
            </a:gs>
            <a:gs pos="80000">
              <a:schemeClr val="accent1">
                <a:shade val="80000"/>
                <a:hueOff val="486055"/>
                <a:satOff val="-62850"/>
                <a:lumOff val="31297"/>
                <a:alphaOff val="0"/>
                <a:shade val="93000"/>
                <a:satMod val="130000"/>
              </a:schemeClr>
            </a:gs>
            <a:gs pos="100000">
              <a:schemeClr val="accent1">
                <a:shade val="80000"/>
                <a:hueOff val="486055"/>
                <a:satOff val="-62850"/>
                <a:lumOff val="312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es-MX" sz="1800" b="1" kern="1200">
              <a:effectLst>
                <a:outerShdw blurRad="38100" dist="38100" dir="2700000" algn="tl">
                  <a:srgbClr val="000000">
                    <a:alpha val="43137"/>
                  </a:srgbClr>
                </a:outerShdw>
              </a:effectLst>
              <a:latin typeface="+mj-lt"/>
              <a:ea typeface="+mj-ea"/>
              <a:cs typeface="+mj-cs"/>
            </a:rPr>
            <a:t>Cierre de la audiencia inicial.</a:t>
          </a:r>
          <a:endParaRPr lang="es-MX" sz="1800" b="1" kern="1200" dirty="0">
            <a:effectLst>
              <a:outerShdw blurRad="38100" dist="38100" dir="2700000" algn="tl">
                <a:srgbClr val="000000">
                  <a:alpha val="43137"/>
                </a:srgbClr>
              </a:outerShdw>
            </a:effectLst>
          </a:endParaRPr>
        </a:p>
      </dsp:txBody>
      <dsp:txXfrm>
        <a:off x="494667" y="2640938"/>
        <a:ext cx="7523297" cy="479482"/>
      </dsp:txXfrm>
    </dsp:sp>
    <dsp:sp modelId="{9E4C6EBE-CABC-48D0-B994-D5BA00E50C3A}">
      <dsp:nvSpPr>
        <dsp:cNvPr id="0" name=""/>
        <dsp:cNvSpPr/>
      </dsp:nvSpPr>
      <dsp:spPr>
        <a:xfrm>
          <a:off x="0" y="3711081"/>
          <a:ext cx="8640960" cy="453600"/>
        </a:xfrm>
        <a:prstGeom prst="rect">
          <a:avLst/>
        </a:prstGeom>
        <a:solidFill>
          <a:schemeClr val="lt1">
            <a:alpha val="90000"/>
            <a:hueOff val="0"/>
            <a:satOff val="0"/>
            <a:lumOff val="0"/>
            <a:alphaOff val="0"/>
          </a:schemeClr>
        </a:solidFill>
        <a:ln w="9525" cap="flat" cmpd="sng" algn="ctr">
          <a:solidFill>
            <a:schemeClr val="accent1">
              <a:shade val="80000"/>
              <a:hueOff val="729083"/>
              <a:satOff val="-94275"/>
              <a:lumOff val="469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9FC3B8E-A73C-40DE-AB7E-C6B09967C364}">
      <dsp:nvSpPr>
        <dsp:cNvPr id="0" name=""/>
        <dsp:cNvSpPr/>
      </dsp:nvSpPr>
      <dsp:spPr>
        <a:xfrm>
          <a:off x="432048" y="3469514"/>
          <a:ext cx="7504466" cy="531360"/>
        </a:xfrm>
        <a:prstGeom prst="roundRect">
          <a:avLst/>
        </a:prstGeom>
        <a:gradFill rotWithShape="0">
          <a:gsLst>
            <a:gs pos="0">
              <a:schemeClr val="accent1">
                <a:shade val="80000"/>
                <a:hueOff val="729083"/>
                <a:satOff val="-94275"/>
                <a:lumOff val="46945"/>
                <a:alphaOff val="0"/>
                <a:shade val="51000"/>
                <a:satMod val="130000"/>
              </a:schemeClr>
            </a:gs>
            <a:gs pos="80000">
              <a:schemeClr val="accent1">
                <a:shade val="80000"/>
                <a:hueOff val="729083"/>
                <a:satOff val="-94275"/>
                <a:lumOff val="46945"/>
                <a:alphaOff val="0"/>
                <a:shade val="93000"/>
                <a:satMod val="130000"/>
              </a:schemeClr>
            </a:gs>
            <a:gs pos="100000">
              <a:schemeClr val="accent1">
                <a:shade val="80000"/>
                <a:hueOff val="729083"/>
                <a:satOff val="-94275"/>
                <a:lumOff val="469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es-MX" sz="1800" b="1" kern="1200">
              <a:effectLst>
                <a:outerShdw blurRad="38100" dist="38100" dir="2700000" algn="tl">
                  <a:srgbClr val="000000">
                    <a:alpha val="43137"/>
                  </a:srgbClr>
                </a:outerShdw>
              </a:effectLst>
              <a:latin typeface="+mj-lt"/>
              <a:ea typeface="+mj-ea"/>
              <a:cs typeface="+mj-cs"/>
            </a:rPr>
            <a:t>Acuerdo de admisión de pruebas (preparación y desahogo)</a:t>
          </a:r>
          <a:endParaRPr lang="es-MX" sz="1800" b="1" kern="1200" dirty="0">
            <a:effectLst>
              <a:outerShdw blurRad="38100" dist="38100" dir="2700000" algn="tl">
                <a:srgbClr val="000000">
                  <a:alpha val="43137"/>
                </a:srgbClr>
              </a:outerShdw>
            </a:effectLst>
          </a:endParaRPr>
        </a:p>
      </dsp:txBody>
      <dsp:txXfrm>
        <a:off x="457987" y="3495453"/>
        <a:ext cx="7452588" cy="4794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1A5B0-A3FD-45A8-B53E-995DE0B81DDB}">
      <dsp:nvSpPr>
        <dsp:cNvPr id="0" name=""/>
        <dsp:cNvSpPr/>
      </dsp:nvSpPr>
      <dsp:spPr>
        <a:xfrm flipV="1">
          <a:off x="1683255" y="631187"/>
          <a:ext cx="2414587" cy="423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B5DE75-7FD6-40FF-9083-988B9690C8F8}">
      <dsp:nvSpPr>
        <dsp:cNvPr id="0" name=""/>
        <dsp:cNvSpPr/>
      </dsp:nvSpPr>
      <dsp:spPr>
        <a:xfrm flipV="1">
          <a:off x="1750508" y="684530"/>
          <a:ext cx="42879" cy="4230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F5FEE-7C0E-4AD7-9CF6-1514C71C7CB1}">
      <dsp:nvSpPr>
        <dsp:cNvPr id="0" name=""/>
        <dsp:cNvSpPr/>
      </dsp:nvSpPr>
      <dsp:spPr>
        <a:xfrm>
          <a:off x="1683255" y="0"/>
          <a:ext cx="2414587" cy="51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5240" rIns="22860" bIns="15240" numCol="1" spcCol="1270" anchor="b" anchorCtr="0">
          <a:noAutofit/>
        </a:bodyPr>
        <a:lstStyle/>
        <a:p>
          <a:pPr lvl="0" algn="ctr" defTabSz="533400">
            <a:lnSpc>
              <a:spcPct val="90000"/>
            </a:lnSpc>
            <a:spcBef>
              <a:spcPct val="0"/>
            </a:spcBef>
            <a:spcAft>
              <a:spcPct val="35000"/>
            </a:spcAft>
          </a:pPr>
          <a:r>
            <a:rPr lang="es-ES" sz="1200" b="1" kern="1200" dirty="0"/>
            <a:t>SANCIONES PARA SERVIDORES PÚBLICOS</a:t>
          </a:r>
        </a:p>
      </dsp:txBody>
      <dsp:txXfrm>
        <a:off x="1683255" y="0"/>
        <a:ext cx="2414587" cy="510307"/>
      </dsp:txXfrm>
    </dsp:sp>
    <dsp:sp modelId="{396B8393-60C8-42F5-8AEF-79ACE9DDBC90}">
      <dsp:nvSpPr>
        <dsp:cNvPr id="0" name=""/>
        <dsp:cNvSpPr/>
      </dsp:nvSpPr>
      <dsp:spPr>
        <a:xfrm>
          <a:off x="1683255" y="962931"/>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24F992-3122-49F6-94AC-AC1A1229D83F}">
      <dsp:nvSpPr>
        <dsp:cNvPr id="0" name=""/>
        <dsp:cNvSpPr/>
      </dsp:nvSpPr>
      <dsp:spPr>
        <a:xfrm>
          <a:off x="1852276" y="844885"/>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a:t>Suspensión del empleo, cargo o comisión.</a:t>
          </a:r>
          <a:endParaRPr lang="es-ES" sz="1200" b="1" kern="1200" dirty="0"/>
        </a:p>
      </dsp:txBody>
      <dsp:txXfrm>
        <a:off x="1852276" y="844885"/>
        <a:ext cx="2245566" cy="413473"/>
      </dsp:txXfrm>
    </dsp:sp>
    <dsp:sp modelId="{DBAC4AE1-031F-4DD3-BD0F-A2D2928ADA7A}">
      <dsp:nvSpPr>
        <dsp:cNvPr id="0" name=""/>
        <dsp:cNvSpPr/>
      </dsp:nvSpPr>
      <dsp:spPr>
        <a:xfrm>
          <a:off x="1683255" y="1376404"/>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ECFE84-044E-4908-B2FD-FEFE516079C4}">
      <dsp:nvSpPr>
        <dsp:cNvPr id="0" name=""/>
        <dsp:cNvSpPr/>
      </dsp:nvSpPr>
      <dsp:spPr>
        <a:xfrm>
          <a:off x="1852276" y="1258358"/>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a:t>Destitución del empleo, cargo o comisión.</a:t>
          </a:r>
          <a:endParaRPr lang="es-ES" sz="1200" b="1" kern="1200" dirty="0"/>
        </a:p>
      </dsp:txBody>
      <dsp:txXfrm>
        <a:off x="1852276" y="1258358"/>
        <a:ext cx="2245566" cy="413473"/>
      </dsp:txXfrm>
    </dsp:sp>
    <dsp:sp modelId="{DF3746C6-B71B-4AE0-9E37-54A8DF301993}">
      <dsp:nvSpPr>
        <dsp:cNvPr id="0" name=""/>
        <dsp:cNvSpPr/>
      </dsp:nvSpPr>
      <dsp:spPr>
        <a:xfrm>
          <a:off x="1683255" y="1789877"/>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C3CBF3-ECD0-46FD-906C-B7E280D123BA}">
      <dsp:nvSpPr>
        <dsp:cNvPr id="0" name=""/>
        <dsp:cNvSpPr/>
      </dsp:nvSpPr>
      <dsp:spPr>
        <a:xfrm>
          <a:off x="1852276" y="1671831"/>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a:t>Sanción económica</a:t>
          </a:r>
          <a:endParaRPr lang="es-ES" sz="1200" b="1" kern="1200" dirty="0"/>
        </a:p>
      </dsp:txBody>
      <dsp:txXfrm>
        <a:off x="1852276" y="1671831"/>
        <a:ext cx="2245566" cy="413473"/>
      </dsp:txXfrm>
    </dsp:sp>
    <dsp:sp modelId="{BE698D95-ECEC-457D-BD2D-43CCB8771FA5}">
      <dsp:nvSpPr>
        <dsp:cNvPr id="0" name=""/>
        <dsp:cNvSpPr/>
      </dsp:nvSpPr>
      <dsp:spPr>
        <a:xfrm>
          <a:off x="1683255" y="2203351"/>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301FA8-E679-4739-980F-1943553770A7}">
      <dsp:nvSpPr>
        <dsp:cNvPr id="0" name=""/>
        <dsp:cNvSpPr/>
      </dsp:nvSpPr>
      <dsp:spPr>
        <a:xfrm>
          <a:off x="1852276" y="2349133"/>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a:t>Inhabilitación temporal en el servicio público y para participar en adquisiciones, arrendamientos, servicios u obras públicas.</a:t>
          </a:r>
          <a:endParaRPr lang="es-ES" sz="1200" b="1" kern="1200" dirty="0"/>
        </a:p>
      </dsp:txBody>
      <dsp:txXfrm>
        <a:off x="1852276" y="2349133"/>
        <a:ext cx="2245566" cy="413473"/>
      </dsp:txXfrm>
    </dsp:sp>
    <dsp:sp modelId="{9CB68357-E625-4509-9649-1B9EB633529B}">
      <dsp:nvSpPr>
        <dsp:cNvPr id="0" name=""/>
        <dsp:cNvSpPr/>
      </dsp:nvSpPr>
      <dsp:spPr>
        <a:xfrm flipV="1">
          <a:off x="4218572" y="631187"/>
          <a:ext cx="2414587" cy="423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B00F19-3BD8-4E9B-99F9-4522DF569B80}">
      <dsp:nvSpPr>
        <dsp:cNvPr id="0" name=""/>
        <dsp:cNvSpPr/>
      </dsp:nvSpPr>
      <dsp:spPr>
        <a:xfrm flipV="1">
          <a:off x="4286110" y="684530"/>
          <a:ext cx="42307" cy="4230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A60E96-87D8-4079-9246-8C1177C3E825}">
      <dsp:nvSpPr>
        <dsp:cNvPr id="0" name=""/>
        <dsp:cNvSpPr/>
      </dsp:nvSpPr>
      <dsp:spPr>
        <a:xfrm>
          <a:off x="4218572" y="0"/>
          <a:ext cx="2414587" cy="51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b="1" kern="1200" dirty="0"/>
            <a:t>SANCIONES PARA PARTICULARES</a:t>
          </a:r>
        </a:p>
      </dsp:txBody>
      <dsp:txXfrm>
        <a:off x="4218572" y="0"/>
        <a:ext cx="2414587" cy="510307"/>
      </dsp:txXfrm>
    </dsp:sp>
    <dsp:sp modelId="{7773D890-7A14-4DF0-AFAF-D8C4C17175EC}">
      <dsp:nvSpPr>
        <dsp:cNvPr id="0" name=""/>
        <dsp:cNvSpPr/>
      </dsp:nvSpPr>
      <dsp:spPr>
        <a:xfrm>
          <a:off x="4218572" y="962931"/>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C24EC5-E178-4A23-AA16-B30AEC480852}">
      <dsp:nvSpPr>
        <dsp:cNvPr id="0" name=""/>
        <dsp:cNvSpPr/>
      </dsp:nvSpPr>
      <dsp:spPr>
        <a:xfrm>
          <a:off x="4387593" y="844885"/>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S" sz="1200" b="1" kern="1200" dirty="0"/>
            <a:t>Sanción económica</a:t>
          </a:r>
        </a:p>
      </dsp:txBody>
      <dsp:txXfrm>
        <a:off x="4387593" y="844885"/>
        <a:ext cx="2245566" cy="413473"/>
      </dsp:txXfrm>
    </dsp:sp>
    <dsp:sp modelId="{12B9635A-7E4B-464C-B373-4FAE7235EB25}">
      <dsp:nvSpPr>
        <dsp:cNvPr id="0" name=""/>
        <dsp:cNvSpPr/>
      </dsp:nvSpPr>
      <dsp:spPr>
        <a:xfrm>
          <a:off x="4218572" y="1376404"/>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9A8C38-0EC6-4957-8362-8BBC6FA08F69}">
      <dsp:nvSpPr>
        <dsp:cNvPr id="0" name=""/>
        <dsp:cNvSpPr/>
      </dsp:nvSpPr>
      <dsp:spPr>
        <a:xfrm>
          <a:off x="4387593" y="1258358"/>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a:t>Inhabilitación temporal para participar en adquisiciones, arrendamientos, servicios u obras públicas.</a:t>
          </a:r>
          <a:endParaRPr lang="es-ES" sz="1200" b="1" kern="1200" dirty="0"/>
        </a:p>
      </dsp:txBody>
      <dsp:txXfrm>
        <a:off x="4387593" y="1258358"/>
        <a:ext cx="2245566" cy="413473"/>
      </dsp:txXfrm>
    </dsp:sp>
    <dsp:sp modelId="{DD77EE28-DF14-4A61-9F4B-86B1544D4B4D}">
      <dsp:nvSpPr>
        <dsp:cNvPr id="0" name=""/>
        <dsp:cNvSpPr/>
      </dsp:nvSpPr>
      <dsp:spPr>
        <a:xfrm>
          <a:off x="4218572" y="1789877"/>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E2C1D8-31E0-4685-ACDC-C1E8605A2E18}">
      <dsp:nvSpPr>
        <dsp:cNvPr id="0" name=""/>
        <dsp:cNvSpPr/>
      </dsp:nvSpPr>
      <dsp:spPr>
        <a:xfrm>
          <a:off x="4387593" y="1671831"/>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a:t>Indemnización por los daños y perjuicios.</a:t>
          </a:r>
          <a:endParaRPr lang="es-ES" sz="1200" b="1" kern="1200" dirty="0"/>
        </a:p>
      </dsp:txBody>
      <dsp:txXfrm>
        <a:off x="4387593" y="1671831"/>
        <a:ext cx="2245566" cy="413473"/>
      </dsp:txXfrm>
    </dsp:sp>
    <dsp:sp modelId="{EDFEA82E-7990-4AC6-8E8F-C22810B8FD23}">
      <dsp:nvSpPr>
        <dsp:cNvPr id="0" name=""/>
        <dsp:cNvSpPr/>
      </dsp:nvSpPr>
      <dsp:spPr>
        <a:xfrm>
          <a:off x="4218572" y="2203351"/>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852BC1-B0D2-4DA8-8BEE-51C2FAACD5A5}">
      <dsp:nvSpPr>
        <dsp:cNvPr id="0" name=""/>
        <dsp:cNvSpPr/>
      </dsp:nvSpPr>
      <dsp:spPr>
        <a:xfrm>
          <a:off x="4387593" y="2085304"/>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a:t>La suspensión de actividades (sólo personas morales)</a:t>
          </a:r>
          <a:endParaRPr lang="es-ES" sz="1200" b="1" kern="1200" dirty="0"/>
        </a:p>
      </dsp:txBody>
      <dsp:txXfrm>
        <a:off x="4387593" y="2085304"/>
        <a:ext cx="2245566" cy="413473"/>
      </dsp:txXfrm>
    </dsp:sp>
    <dsp:sp modelId="{C8D21C83-520B-47E5-BA2B-3D29B568FCB4}">
      <dsp:nvSpPr>
        <dsp:cNvPr id="0" name=""/>
        <dsp:cNvSpPr/>
      </dsp:nvSpPr>
      <dsp:spPr>
        <a:xfrm>
          <a:off x="4218572" y="2616824"/>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6822D7-647A-4E8C-A2FF-4DAF689A960D}">
      <dsp:nvSpPr>
        <dsp:cNvPr id="0" name=""/>
        <dsp:cNvSpPr/>
      </dsp:nvSpPr>
      <dsp:spPr>
        <a:xfrm>
          <a:off x="4387593" y="2498777"/>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a:t>Disolución de la sociedad (sólo personas morales) </a:t>
          </a:r>
          <a:endParaRPr lang="es-ES" sz="1200" b="1" kern="1200" dirty="0"/>
        </a:p>
      </dsp:txBody>
      <dsp:txXfrm>
        <a:off x="4387593" y="2498777"/>
        <a:ext cx="2245566" cy="413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112C4-5914-4151-8D2A-D2196F72B631}">
      <dsp:nvSpPr>
        <dsp:cNvPr id="0" name=""/>
        <dsp:cNvSpPr/>
      </dsp:nvSpPr>
      <dsp:spPr>
        <a:xfrm>
          <a:off x="-5947741" y="-910161"/>
          <a:ext cx="7080563" cy="7080563"/>
        </a:xfrm>
        <a:prstGeom prst="blockArc">
          <a:avLst>
            <a:gd name="adj1" fmla="val 18900000"/>
            <a:gd name="adj2" fmla="val 2700000"/>
            <a:gd name="adj3" fmla="val 30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F903AE-5C39-4669-8C08-66E3AE8C4DB3}">
      <dsp:nvSpPr>
        <dsp:cNvPr id="0" name=""/>
        <dsp:cNvSpPr/>
      </dsp:nvSpPr>
      <dsp:spPr>
        <a:xfrm>
          <a:off x="495078" y="127545"/>
          <a:ext cx="8098209" cy="1059968"/>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082" tIns="35560" rIns="35560" bIns="35560" numCol="1" spcCol="1270" anchor="ctr" anchorCtr="0">
          <a:noAutofit/>
        </a:bodyPr>
        <a:lstStyle/>
        <a:p>
          <a:pPr lvl="0" algn="just" defTabSz="622300" rtl="0">
            <a:lnSpc>
              <a:spcPct val="90000"/>
            </a:lnSpc>
            <a:spcBef>
              <a:spcPct val="0"/>
            </a:spcBef>
            <a:spcAft>
              <a:spcPct val="35000"/>
            </a:spcAft>
          </a:pPr>
          <a:r>
            <a:rPr lang="es-ES" sz="1400" kern="1200" dirty="0">
              <a:latin typeface="Arial" panose="020B0604020202020204" pitchFamily="34" charset="0"/>
              <a:cs typeface="Arial" panose="020B0604020202020204" pitchFamily="34" charset="0"/>
            </a:rPr>
            <a:t>Distribuir competencias entre los órdenes de gobierno para establecer las responsabilidades administrativas de los Servidores Públicos; sus obligaciones; las sanciones aplicables por los actos u omisiones en que incurran y, las que correspondan a los particulares vinculados con faltas administrativas graves, estableciendo los procedimientos correspondientes para su aplicación;</a:t>
          </a:r>
          <a:endParaRPr lang="es-MX" sz="1400" kern="1200" dirty="0">
            <a:latin typeface="Arial" panose="020B0604020202020204" pitchFamily="34" charset="0"/>
            <a:cs typeface="Arial" panose="020B0604020202020204" pitchFamily="34" charset="0"/>
          </a:endParaRPr>
        </a:p>
      </dsp:txBody>
      <dsp:txXfrm>
        <a:off x="495078" y="127545"/>
        <a:ext cx="8098209" cy="1059968"/>
      </dsp:txXfrm>
    </dsp:sp>
    <dsp:sp modelId="{F8A80ECF-130E-40DD-A894-46BD955B8B3C}">
      <dsp:nvSpPr>
        <dsp:cNvPr id="0" name=""/>
        <dsp:cNvSpPr/>
      </dsp:nvSpPr>
      <dsp:spPr>
        <a:xfrm>
          <a:off x="83990" y="246442"/>
          <a:ext cx="822175" cy="822175"/>
        </a:xfrm>
        <a:prstGeom prst="ellipse">
          <a:avLst/>
        </a:prstGeom>
        <a:blipFill rotWithShape="0">
          <a:blip xmlns:r="http://schemas.openxmlformats.org/officeDocument/2006/relationships" r:embed="rId1"/>
          <a:stretch>
            <a:fillRect/>
          </a:stretch>
        </a:blipFill>
        <a:ln w="25400" cap="flat" cmpd="sng" algn="ctr">
          <a:solidFill>
            <a:srgbClr val="0C31A8"/>
          </a:solidFill>
          <a:prstDash val="solid"/>
        </a:ln>
        <a:effectLst/>
      </dsp:spPr>
      <dsp:style>
        <a:lnRef idx="2">
          <a:scrgbClr r="0" g="0" b="0"/>
        </a:lnRef>
        <a:fillRef idx="1">
          <a:scrgbClr r="0" g="0" b="0"/>
        </a:fillRef>
        <a:effectRef idx="0">
          <a:scrgbClr r="0" g="0" b="0"/>
        </a:effectRef>
        <a:fontRef idx="minor"/>
      </dsp:style>
    </dsp:sp>
    <dsp:sp modelId="{15D0278B-6777-4550-8853-5E6FB6CBEAFD}">
      <dsp:nvSpPr>
        <dsp:cNvPr id="0" name=""/>
        <dsp:cNvSpPr/>
      </dsp:nvSpPr>
      <dsp:spPr>
        <a:xfrm>
          <a:off x="966395" y="1314955"/>
          <a:ext cx="7626892" cy="657740"/>
        </a:xfrm>
        <a:prstGeom prst="rect">
          <a:avLst/>
        </a:prstGeom>
        <a:solidFill>
          <a:srgbClr val="00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082" tIns="35560" rIns="35560" bIns="35560" numCol="1" spcCol="1270" anchor="ctr" anchorCtr="0">
          <a:noAutofit/>
        </a:bodyPr>
        <a:lstStyle/>
        <a:p>
          <a:pPr lvl="0" algn="just" defTabSz="622300" rtl="0">
            <a:lnSpc>
              <a:spcPct val="90000"/>
            </a:lnSpc>
            <a:spcBef>
              <a:spcPct val="0"/>
            </a:spcBef>
            <a:spcAft>
              <a:spcPct val="35000"/>
            </a:spcAft>
          </a:pPr>
          <a:r>
            <a:rPr lang="es-ES" sz="1400" kern="1200" dirty="0">
              <a:latin typeface="Arial" panose="020B0604020202020204" pitchFamily="34" charset="0"/>
              <a:cs typeface="Arial" panose="020B0604020202020204" pitchFamily="34" charset="0"/>
            </a:rPr>
            <a:t>Establecer los principios y obligaciones que rigen la actuación de los Servidores Públicos;</a:t>
          </a:r>
          <a:endParaRPr lang="es-MX" sz="1400" kern="1200" dirty="0">
            <a:latin typeface="Arial" panose="020B0604020202020204" pitchFamily="34" charset="0"/>
            <a:cs typeface="Arial" panose="020B0604020202020204" pitchFamily="34" charset="0"/>
          </a:endParaRPr>
        </a:p>
      </dsp:txBody>
      <dsp:txXfrm>
        <a:off x="966395" y="1314955"/>
        <a:ext cx="7626892" cy="657740"/>
      </dsp:txXfrm>
    </dsp:sp>
    <dsp:sp modelId="{ABFB607F-6155-485A-BE57-E1FF4708BE36}">
      <dsp:nvSpPr>
        <dsp:cNvPr id="0" name=""/>
        <dsp:cNvSpPr/>
      </dsp:nvSpPr>
      <dsp:spPr>
        <a:xfrm>
          <a:off x="241725" y="1224137"/>
          <a:ext cx="924676" cy="822175"/>
        </a:xfrm>
        <a:prstGeom prst="ellipse">
          <a:avLst/>
        </a:prstGeom>
        <a:blipFill rotWithShape="0">
          <a:blip xmlns:r="http://schemas.openxmlformats.org/officeDocument/2006/relationships" r:embed="rId2"/>
          <a:stretch>
            <a:fillRect/>
          </a:stretch>
        </a:blipFill>
        <a:ln w="25400" cap="flat" cmpd="sng" algn="ctr">
          <a:solidFill>
            <a:srgbClr val="0C31A8"/>
          </a:solidFill>
          <a:prstDash val="solid"/>
        </a:ln>
        <a:effectLst/>
      </dsp:spPr>
      <dsp:style>
        <a:lnRef idx="2">
          <a:scrgbClr r="0" g="0" b="0"/>
        </a:lnRef>
        <a:fillRef idx="1">
          <a:scrgbClr r="0" g="0" b="0"/>
        </a:fillRef>
        <a:effectRef idx="0">
          <a:scrgbClr r="0" g="0" b="0"/>
        </a:effectRef>
        <a:fontRef idx="minor"/>
      </dsp:style>
    </dsp:sp>
    <dsp:sp modelId="{15BDFC88-8B57-4B93-AE45-E370CA5A9FD2}">
      <dsp:nvSpPr>
        <dsp:cNvPr id="0" name=""/>
        <dsp:cNvSpPr/>
      </dsp:nvSpPr>
      <dsp:spPr>
        <a:xfrm>
          <a:off x="1079776" y="2210537"/>
          <a:ext cx="7482235" cy="839165"/>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082" tIns="35560" rIns="35560" bIns="35560" numCol="1" spcCol="1270" anchor="ctr" anchorCtr="0">
          <a:noAutofit/>
        </a:bodyPr>
        <a:lstStyle/>
        <a:p>
          <a:pPr lvl="0" algn="just" defTabSz="622300" rtl="0">
            <a:lnSpc>
              <a:spcPct val="90000"/>
            </a:lnSpc>
            <a:spcBef>
              <a:spcPct val="0"/>
            </a:spcBef>
            <a:spcAft>
              <a:spcPct val="35000"/>
            </a:spcAft>
          </a:pPr>
          <a:r>
            <a:rPr lang="es-ES" sz="1400" kern="1200" dirty="0">
              <a:latin typeface="Arial" panose="020B0604020202020204" pitchFamily="34" charset="0"/>
              <a:cs typeface="Arial" panose="020B0604020202020204" pitchFamily="34" charset="0"/>
            </a:rPr>
            <a:t>Establecer las faltas administrativas graves y no graves de los Servidores Públicos, las sanciones aplicables a las mismas, así como los procedimientos para su aplicación y las facultades de las autoridades competentes para tal efecto;</a:t>
          </a:r>
          <a:endParaRPr lang="es-MX" sz="1400" kern="1200" dirty="0">
            <a:latin typeface="Arial" panose="020B0604020202020204" pitchFamily="34" charset="0"/>
            <a:cs typeface="Arial" panose="020B0604020202020204" pitchFamily="34" charset="0"/>
          </a:endParaRPr>
        </a:p>
      </dsp:txBody>
      <dsp:txXfrm>
        <a:off x="1079776" y="2210537"/>
        <a:ext cx="7482235" cy="839165"/>
      </dsp:txXfrm>
    </dsp:sp>
    <dsp:sp modelId="{12923A8F-B54D-4362-9616-E26F8DDD683D}">
      <dsp:nvSpPr>
        <dsp:cNvPr id="0" name=""/>
        <dsp:cNvSpPr/>
      </dsp:nvSpPr>
      <dsp:spPr>
        <a:xfrm>
          <a:off x="293756" y="2158857"/>
          <a:ext cx="966179" cy="822175"/>
        </a:xfrm>
        <a:prstGeom prst="ellipse">
          <a:avLst/>
        </a:prstGeom>
        <a:blipFill rotWithShape="0">
          <a:blip xmlns:r="http://schemas.openxmlformats.org/officeDocument/2006/relationships" r:embed="rId3"/>
          <a:stretch>
            <a:fillRect/>
          </a:stretch>
        </a:blipFill>
        <a:ln w="25400" cap="flat" cmpd="sng" algn="ctr">
          <a:solidFill>
            <a:srgbClr val="0C31A8"/>
          </a:solidFill>
          <a:prstDash val="solid"/>
        </a:ln>
        <a:effectLst/>
      </dsp:spPr>
      <dsp:style>
        <a:lnRef idx="2">
          <a:scrgbClr r="0" g="0" b="0"/>
        </a:lnRef>
        <a:fillRef idx="1">
          <a:scrgbClr r="0" g="0" b="0"/>
        </a:fillRef>
        <a:effectRef idx="0">
          <a:scrgbClr r="0" g="0" b="0"/>
        </a:effectRef>
        <a:fontRef idx="minor"/>
      </dsp:style>
    </dsp:sp>
    <dsp:sp modelId="{804F4572-791B-4C1A-B21A-5044F4FE3430}">
      <dsp:nvSpPr>
        <dsp:cNvPr id="0" name=""/>
        <dsp:cNvSpPr/>
      </dsp:nvSpPr>
      <dsp:spPr>
        <a:xfrm>
          <a:off x="966395" y="3287545"/>
          <a:ext cx="7626892" cy="65774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082" tIns="35560" rIns="35560" bIns="35560" numCol="1" spcCol="1270" anchor="ctr" anchorCtr="0">
          <a:noAutofit/>
        </a:bodyPr>
        <a:lstStyle/>
        <a:p>
          <a:pPr lvl="0" algn="just" defTabSz="622300" rtl="0">
            <a:lnSpc>
              <a:spcPct val="90000"/>
            </a:lnSpc>
            <a:spcBef>
              <a:spcPct val="0"/>
            </a:spcBef>
            <a:spcAft>
              <a:spcPct val="35000"/>
            </a:spcAft>
          </a:pPr>
          <a:r>
            <a:rPr lang="es-ES" sz="1400" kern="1200" dirty="0">
              <a:latin typeface="Arial" panose="020B0604020202020204" pitchFamily="34" charset="0"/>
              <a:cs typeface="Arial" panose="020B0604020202020204" pitchFamily="34" charset="0"/>
            </a:rPr>
            <a:t>Determinar los mecanismos para la prevención, corrección e investigación de responsabilidades administrativas, y</a:t>
          </a:r>
          <a:endParaRPr lang="es-MX" sz="1400" kern="1200" dirty="0">
            <a:latin typeface="Arial" panose="020B0604020202020204" pitchFamily="34" charset="0"/>
            <a:cs typeface="Arial" panose="020B0604020202020204" pitchFamily="34" charset="0"/>
          </a:endParaRPr>
        </a:p>
      </dsp:txBody>
      <dsp:txXfrm>
        <a:off x="966395" y="3287545"/>
        <a:ext cx="7626892" cy="657740"/>
      </dsp:txXfrm>
    </dsp:sp>
    <dsp:sp modelId="{76D4D75A-DEC8-4739-9A6F-EEF92787684A}">
      <dsp:nvSpPr>
        <dsp:cNvPr id="0" name=""/>
        <dsp:cNvSpPr/>
      </dsp:nvSpPr>
      <dsp:spPr>
        <a:xfrm>
          <a:off x="238548" y="3213927"/>
          <a:ext cx="1015880" cy="822175"/>
        </a:xfrm>
        <a:prstGeom prst="ellipse">
          <a:avLst/>
        </a:prstGeom>
        <a:blipFill rotWithShape="0">
          <a:blip xmlns:r="http://schemas.openxmlformats.org/officeDocument/2006/relationships" r:embed="rId4"/>
          <a:stretch>
            <a:fillRect/>
          </a:stretch>
        </a:blipFill>
        <a:ln w="25400" cap="flat" cmpd="sng" algn="ctr">
          <a:solidFill>
            <a:srgbClr val="0C31A8"/>
          </a:solidFill>
          <a:prstDash val="solid"/>
        </a:ln>
        <a:effectLst/>
      </dsp:spPr>
      <dsp:style>
        <a:lnRef idx="2">
          <a:scrgbClr r="0" g="0" b="0"/>
        </a:lnRef>
        <a:fillRef idx="1">
          <a:scrgbClr r="0" g="0" b="0"/>
        </a:fillRef>
        <a:effectRef idx="0">
          <a:scrgbClr r="0" g="0" b="0"/>
        </a:effectRef>
        <a:fontRef idx="minor"/>
      </dsp:style>
    </dsp:sp>
    <dsp:sp modelId="{2E46DD88-DAA0-4C9B-9492-CBA8D85EAA88}">
      <dsp:nvSpPr>
        <dsp:cNvPr id="0" name=""/>
        <dsp:cNvSpPr/>
      </dsp:nvSpPr>
      <dsp:spPr>
        <a:xfrm>
          <a:off x="463819" y="4273840"/>
          <a:ext cx="8098209" cy="657740"/>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082" tIns="35560" rIns="35560" bIns="35560" numCol="1" spcCol="1270" anchor="ctr" anchorCtr="0">
          <a:noAutofit/>
        </a:bodyPr>
        <a:lstStyle/>
        <a:p>
          <a:pPr lvl="0" algn="just" defTabSz="622300" rtl="0">
            <a:lnSpc>
              <a:spcPct val="90000"/>
            </a:lnSpc>
            <a:spcBef>
              <a:spcPct val="0"/>
            </a:spcBef>
            <a:spcAft>
              <a:spcPct val="35000"/>
            </a:spcAft>
          </a:pPr>
          <a:r>
            <a:rPr lang="es-ES" sz="1400" kern="1200" dirty="0">
              <a:latin typeface="Arial" panose="020B0604020202020204" pitchFamily="34" charset="0"/>
              <a:cs typeface="Arial" panose="020B0604020202020204" pitchFamily="34" charset="0"/>
            </a:rPr>
            <a:t>Crear las bases para que todo ente público establezca políticas eficaces de ética pública y responsabilidad en el servicio público.</a:t>
          </a:r>
          <a:endParaRPr lang="es-MX" sz="1400" kern="1200" dirty="0">
            <a:latin typeface="Arial" panose="020B0604020202020204" pitchFamily="34" charset="0"/>
            <a:cs typeface="Arial" panose="020B0604020202020204" pitchFamily="34" charset="0"/>
          </a:endParaRPr>
        </a:p>
      </dsp:txBody>
      <dsp:txXfrm>
        <a:off x="463819" y="4273840"/>
        <a:ext cx="8098209" cy="657740"/>
      </dsp:txXfrm>
    </dsp:sp>
    <dsp:sp modelId="{54F8E336-06EC-4046-B10C-2453B19E4570}">
      <dsp:nvSpPr>
        <dsp:cNvPr id="0" name=""/>
        <dsp:cNvSpPr/>
      </dsp:nvSpPr>
      <dsp:spPr>
        <a:xfrm>
          <a:off x="83990" y="4191623"/>
          <a:ext cx="822175" cy="822175"/>
        </a:xfrm>
        <a:prstGeom prst="ellipse">
          <a:avLst/>
        </a:prstGeom>
        <a:blipFill rotWithShape="0">
          <a:blip xmlns:r="http://schemas.openxmlformats.org/officeDocument/2006/relationships" r:embed="rId5"/>
          <a:stretch>
            <a:fillRect/>
          </a:stretch>
        </a:blipFill>
        <a:ln w="25400" cap="flat" cmpd="sng" algn="ctr">
          <a:solidFill>
            <a:srgbClr val="0C31A8"/>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03FCD-C675-4D31-BAA9-575E77C96193}">
      <dsp:nvSpPr>
        <dsp:cNvPr id="0" name=""/>
        <dsp:cNvSpPr/>
      </dsp:nvSpPr>
      <dsp:spPr>
        <a:xfrm>
          <a:off x="0" y="0"/>
          <a:ext cx="4968553" cy="15840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2928" tIns="178816" rIns="312928" bIns="178816" numCol="1" spcCol="1270" anchor="ctr" anchorCtr="0">
          <a:noAutofit/>
        </a:bodyPr>
        <a:lstStyle/>
        <a:p>
          <a:pPr lvl="0" algn="ctr" defTabSz="1955800">
            <a:lnSpc>
              <a:spcPct val="90000"/>
            </a:lnSpc>
            <a:spcBef>
              <a:spcPct val="0"/>
            </a:spcBef>
            <a:spcAft>
              <a:spcPct val="35000"/>
            </a:spcAft>
          </a:pPr>
          <a:r>
            <a:rPr lang="es-ES" sz="4400" b="1" kern="1200" dirty="0"/>
            <a:t>PLAZOS</a:t>
          </a:r>
        </a:p>
      </dsp:txBody>
      <dsp:txXfrm>
        <a:off x="0" y="0"/>
        <a:ext cx="4968553" cy="1584000"/>
      </dsp:txXfrm>
    </dsp:sp>
    <dsp:sp modelId="{3D26B81E-9264-4202-8131-F6D2A4218CA6}">
      <dsp:nvSpPr>
        <dsp:cNvPr id="0" name=""/>
        <dsp:cNvSpPr/>
      </dsp:nvSpPr>
      <dsp:spPr>
        <a:xfrm>
          <a:off x="0" y="1656337"/>
          <a:ext cx="4968553" cy="2415599"/>
        </a:xfrm>
        <a:prstGeom prst="rect">
          <a:avLst/>
        </a:prstGeom>
        <a:solidFill>
          <a:schemeClr val="bg1">
            <a:alpha val="9000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s-MX" sz="2400" b="0" u="none" kern="1200" dirty="0"/>
            <a:t>Faltas Administrativas No Graves: </a:t>
          </a:r>
          <a:r>
            <a:rPr lang="es-MX" sz="2400" kern="1200" dirty="0"/>
            <a:t> </a:t>
          </a:r>
          <a:r>
            <a:rPr lang="es-MX" sz="2400" b="1" u="sng" kern="1200" dirty="0"/>
            <a:t>tres años.</a:t>
          </a:r>
          <a:endParaRPr lang="es-ES" sz="2400" kern="1200" dirty="0"/>
        </a:p>
        <a:p>
          <a:pPr marL="228600" lvl="1" indent="-228600" algn="just" defTabSz="1066800">
            <a:lnSpc>
              <a:spcPct val="90000"/>
            </a:lnSpc>
            <a:spcBef>
              <a:spcPct val="0"/>
            </a:spcBef>
            <a:spcAft>
              <a:spcPct val="15000"/>
            </a:spcAft>
            <a:buChar char="••"/>
          </a:pPr>
          <a:endParaRPr lang="es-ES" sz="2400" kern="1200" dirty="0"/>
        </a:p>
        <a:p>
          <a:pPr marL="228600" lvl="1" indent="-228600" algn="just" defTabSz="1066800">
            <a:lnSpc>
              <a:spcPct val="90000"/>
            </a:lnSpc>
            <a:spcBef>
              <a:spcPct val="0"/>
            </a:spcBef>
            <a:spcAft>
              <a:spcPct val="15000"/>
            </a:spcAft>
            <a:buChar char="••"/>
          </a:pPr>
          <a:r>
            <a:rPr lang="es-ES" sz="2400" b="0" u="none" kern="1200" dirty="0"/>
            <a:t>Faltas Administrativas Graves o Faltas de Particulares:</a:t>
          </a:r>
          <a:r>
            <a:rPr lang="es-ES" sz="2400" kern="1200" dirty="0"/>
            <a:t>  </a:t>
          </a:r>
          <a:r>
            <a:rPr lang="es-MX" sz="2400" b="1" u="sng" kern="1200" dirty="0"/>
            <a:t>siete años</a:t>
          </a:r>
          <a:r>
            <a:rPr lang="es-MX" sz="2400" kern="1200" dirty="0"/>
            <a:t>.</a:t>
          </a:r>
          <a:endParaRPr lang="es-ES" sz="2400" kern="1200" dirty="0"/>
        </a:p>
      </dsp:txBody>
      <dsp:txXfrm>
        <a:off x="0" y="1656337"/>
        <a:ext cx="4968553" cy="24155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C61DE-0B84-49A4-936D-D62B6104099D}">
      <dsp:nvSpPr>
        <dsp:cNvPr id="0" name=""/>
        <dsp:cNvSpPr/>
      </dsp:nvSpPr>
      <dsp:spPr>
        <a:xfrm>
          <a:off x="0" y="0"/>
          <a:ext cx="7616375" cy="144736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b="1" kern="1200" dirty="0">
              <a:solidFill>
                <a:schemeClr val="bg1"/>
              </a:solidFill>
              <a:effectLst>
                <a:outerShdw blurRad="38100" dist="38100" dir="2700000" algn="tl">
                  <a:srgbClr val="000000">
                    <a:alpha val="43137"/>
                  </a:srgbClr>
                </a:outerShdw>
              </a:effectLst>
              <a:latin typeface="+mj-lt"/>
            </a:rPr>
            <a:t>El procedimiento de investigación por la presunta responsabilidad de faltas administrativas, iniciará: </a:t>
          </a:r>
          <a:endParaRPr lang="es-ES" sz="2500" b="1" kern="1200" dirty="0">
            <a:solidFill>
              <a:schemeClr val="bg1"/>
            </a:solidFill>
            <a:effectLst>
              <a:outerShdw blurRad="38100" dist="38100" dir="2700000" algn="tl">
                <a:srgbClr val="000000">
                  <a:alpha val="43137"/>
                </a:srgbClr>
              </a:outerShdw>
            </a:effectLst>
          </a:endParaRPr>
        </a:p>
      </dsp:txBody>
      <dsp:txXfrm>
        <a:off x="0" y="0"/>
        <a:ext cx="7616375" cy="1447360"/>
      </dsp:txXfrm>
    </dsp:sp>
    <dsp:sp modelId="{05ACE6C7-8E56-4F7C-B3A8-F3095C55917E}">
      <dsp:nvSpPr>
        <dsp:cNvPr id="0" name=""/>
        <dsp:cNvSpPr/>
      </dsp:nvSpPr>
      <dsp:spPr>
        <a:xfrm>
          <a:off x="0" y="1447360"/>
          <a:ext cx="1904093" cy="30394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a:solidFill>
                <a:schemeClr val="bg1"/>
              </a:solidFill>
              <a:effectLst>
                <a:outerShdw blurRad="38100" dist="38100" dir="2700000" algn="tl">
                  <a:srgbClr val="000000">
                    <a:alpha val="43137"/>
                  </a:srgbClr>
                </a:outerShdw>
              </a:effectLst>
              <a:latin typeface="+mj-lt"/>
            </a:rPr>
            <a:t>Oficio</a:t>
          </a:r>
          <a:endParaRPr lang="es-ES" sz="1900" b="1" kern="1200" dirty="0">
            <a:solidFill>
              <a:schemeClr val="bg1"/>
            </a:solidFill>
            <a:effectLst>
              <a:outerShdw blurRad="38100" dist="38100" dir="2700000" algn="tl">
                <a:srgbClr val="000000">
                  <a:alpha val="43137"/>
                </a:srgbClr>
              </a:outerShdw>
            </a:effectLst>
          </a:endParaRPr>
        </a:p>
      </dsp:txBody>
      <dsp:txXfrm>
        <a:off x="0" y="1447360"/>
        <a:ext cx="1904093" cy="3039457"/>
      </dsp:txXfrm>
    </dsp:sp>
    <dsp:sp modelId="{3A46EAE9-990F-4AF5-A051-B0200EF4C365}">
      <dsp:nvSpPr>
        <dsp:cNvPr id="0" name=""/>
        <dsp:cNvSpPr/>
      </dsp:nvSpPr>
      <dsp:spPr>
        <a:xfrm>
          <a:off x="1904093" y="1447360"/>
          <a:ext cx="1904093" cy="30394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a:solidFill>
                <a:schemeClr val="bg1"/>
              </a:solidFill>
              <a:effectLst>
                <a:outerShdw blurRad="38100" dist="38100" dir="2700000" algn="tl">
                  <a:srgbClr val="000000">
                    <a:alpha val="43137"/>
                  </a:srgbClr>
                </a:outerShdw>
              </a:effectLst>
              <a:latin typeface="+mj-lt"/>
            </a:rPr>
            <a:t>Denuncia</a:t>
          </a:r>
          <a:endParaRPr lang="es-ES" sz="1900" b="1" kern="1200" dirty="0">
            <a:solidFill>
              <a:schemeClr val="bg1"/>
            </a:solidFill>
            <a:effectLst>
              <a:outerShdw blurRad="38100" dist="38100" dir="2700000" algn="tl">
                <a:srgbClr val="000000">
                  <a:alpha val="43137"/>
                </a:srgbClr>
              </a:outerShdw>
            </a:effectLst>
          </a:endParaRPr>
        </a:p>
      </dsp:txBody>
      <dsp:txXfrm>
        <a:off x="1904093" y="1447360"/>
        <a:ext cx="1904093" cy="3039457"/>
      </dsp:txXfrm>
    </dsp:sp>
    <dsp:sp modelId="{D3F6DC2A-8F45-4A00-97E6-4C7C4B040464}">
      <dsp:nvSpPr>
        <dsp:cNvPr id="0" name=""/>
        <dsp:cNvSpPr/>
      </dsp:nvSpPr>
      <dsp:spPr>
        <a:xfrm>
          <a:off x="3808187" y="1447360"/>
          <a:ext cx="1904093" cy="30394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a:solidFill>
                <a:schemeClr val="bg1"/>
              </a:solidFill>
              <a:effectLst>
                <a:outerShdw blurRad="38100" dist="38100" dir="2700000" algn="tl">
                  <a:srgbClr val="000000">
                    <a:alpha val="43137"/>
                  </a:srgbClr>
                </a:outerShdw>
              </a:effectLst>
              <a:latin typeface="+mj-lt"/>
            </a:rPr>
            <a:t>Derivado de las auditorías practicadas por parte de las autoridades competentes</a:t>
          </a:r>
          <a:endParaRPr lang="es-ES" sz="1900" b="1" kern="1200" dirty="0">
            <a:solidFill>
              <a:schemeClr val="bg1"/>
            </a:solidFill>
            <a:effectLst>
              <a:outerShdw blurRad="38100" dist="38100" dir="2700000" algn="tl">
                <a:srgbClr val="000000">
                  <a:alpha val="43137"/>
                </a:srgbClr>
              </a:outerShdw>
            </a:effectLst>
          </a:endParaRPr>
        </a:p>
      </dsp:txBody>
      <dsp:txXfrm>
        <a:off x="3808187" y="1447360"/>
        <a:ext cx="1904093" cy="3039457"/>
      </dsp:txXfrm>
    </dsp:sp>
    <dsp:sp modelId="{16BF1B78-78AF-4FED-A5F4-8FE48BF2F8A5}">
      <dsp:nvSpPr>
        <dsp:cNvPr id="0" name=""/>
        <dsp:cNvSpPr/>
      </dsp:nvSpPr>
      <dsp:spPr>
        <a:xfrm>
          <a:off x="5712281" y="1447360"/>
          <a:ext cx="1904093" cy="30394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a:solidFill>
                <a:schemeClr val="bg1"/>
              </a:solidFill>
              <a:effectLst>
                <a:outerShdw blurRad="38100" dist="38100" dir="2700000" algn="tl">
                  <a:srgbClr val="000000">
                    <a:alpha val="43137"/>
                  </a:srgbClr>
                </a:outerShdw>
              </a:effectLst>
              <a:latin typeface="+mj-lt"/>
            </a:rPr>
            <a:t>Auditores externos</a:t>
          </a:r>
          <a:endParaRPr lang="es-ES" sz="1900" b="1" kern="1200" dirty="0">
            <a:solidFill>
              <a:schemeClr val="bg1"/>
            </a:solidFill>
            <a:effectLst>
              <a:outerShdw blurRad="38100" dist="38100" dir="2700000" algn="tl">
                <a:srgbClr val="000000">
                  <a:alpha val="43137"/>
                </a:srgbClr>
              </a:outerShdw>
            </a:effectLst>
          </a:endParaRPr>
        </a:p>
      </dsp:txBody>
      <dsp:txXfrm>
        <a:off x="5712281" y="1447360"/>
        <a:ext cx="1904093" cy="3039457"/>
      </dsp:txXfrm>
    </dsp:sp>
    <dsp:sp modelId="{FD4C6E42-73BE-497D-9246-FA51B0628A77}">
      <dsp:nvSpPr>
        <dsp:cNvPr id="0" name=""/>
        <dsp:cNvSpPr/>
      </dsp:nvSpPr>
      <dsp:spPr>
        <a:xfrm>
          <a:off x="0" y="4486818"/>
          <a:ext cx="7616375" cy="337717"/>
        </a:xfrm>
        <a:prstGeom prst="rect">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92CA4-E933-4722-8B12-0B732D1FB411}">
      <dsp:nvSpPr>
        <dsp:cNvPr id="0" name=""/>
        <dsp:cNvSpPr/>
      </dsp:nvSpPr>
      <dsp:spPr>
        <a:xfrm>
          <a:off x="0" y="0"/>
          <a:ext cx="804780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3B5454-6DD6-463E-BE1E-D0A543DEB04B}">
      <dsp:nvSpPr>
        <dsp:cNvPr id="0" name=""/>
        <dsp:cNvSpPr/>
      </dsp:nvSpPr>
      <dsp:spPr>
        <a:xfrm>
          <a:off x="0" y="0"/>
          <a:ext cx="8047806" cy="2308324"/>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0">
            <a:lnSpc>
              <a:spcPct val="90000"/>
            </a:lnSpc>
            <a:spcBef>
              <a:spcPct val="0"/>
            </a:spcBef>
            <a:spcAft>
              <a:spcPct val="35000"/>
            </a:spcAft>
          </a:pPr>
          <a:r>
            <a:rPr lang="es-MX" sz="2000" kern="1200" dirty="0">
              <a:solidFill>
                <a:schemeClr val="bg1"/>
              </a:solidFill>
              <a:effectLst>
                <a:outerShdw blurRad="38100" dist="38100" dir="2700000" algn="tl">
                  <a:srgbClr val="000000">
                    <a:alpha val="43137"/>
                  </a:srgbClr>
                </a:outerShdw>
              </a:effectLst>
            </a:rPr>
            <a:t>Las autoridades investigadoras, emitirán un acuerdo en donde formalmente darán inicio a las investigaciones, dentro de las cuales podrán requerir información o documentación a las personas físicas o morales, públicas o privadas y entes públicos, a efecto de allegarse de las evidencias suficientes, competentes, relevantes y pertinentes con el objeto de esclarecer los hechos relacionados con presuntas faltas administrativas detectadas; asimismo, podrán ordenar la práctica de visitas de verificación.</a:t>
          </a:r>
        </a:p>
      </dsp:txBody>
      <dsp:txXfrm>
        <a:off x="0" y="0"/>
        <a:ext cx="8047806" cy="2308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618D7-396C-49F5-A877-00E3E06989A7}">
      <dsp:nvSpPr>
        <dsp:cNvPr id="0" name=""/>
        <dsp:cNvSpPr/>
      </dsp:nvSpPr>
      <dsp:spPr>
        <a:xfrm>
          <a:off x="0" y="0"/>
          <a:ext cx="1938992" cy="193899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DCEF3E-709B-4C91-915B-5804140C564A}">
      <dsp:nvSpPr>
        <dsp:cNvPr id="0" name=""/>
        <dsp:cNvSpPr/>
      </dsp:nvSpPr>
      <dsp:spPr>
        <a:xfrm>
          <a:off x="969496" y="0"/>
          <a:ext cx="6231303" cy="1938992"/>
        </a:xfrm>
        <a:prstGeom prst="rect">
          <a:avLst/>
        </a:prstGeom>
        <a:solidFill>
          <a:schemeClr val="bg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es-MX" sz="1900" kern="1200" dirty="0"/>
            <a:t>Durante el desarrollo de las investigaciones no le serán oponibles las disposiciones dirigidas a proteger  la secrecía de la información en materia fiscal, bursátil, fiduciario o la relacionadas con la operaciones de depósito, administración, ahorro e inversión de recursos monetarios, para lo cual se suscribirá el convenio respectivo.</a:t>
          </a:r>
        </a:p>
      </dsp:txBody>
      <dsp:txXfrm>
        <a:off x="969496" y="0"/>
        <a:ext cx="6231303" cy="19389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5AD4F-5833-4146-996E-5DE6824EDCAD}">
      <dsp:nvSpPr>
        <dsp:cNvPr id="0" name=""/>
        <dsp:cNvSpPr/>
      </dsp:nvSpPr>
      <dsp:spPr>
        <a:xfrm>
          <a:off x="0" y="82"/>
          <a:ext cx="7992888" cy="1200164"/>
        </a:xfrm>
        <a:prstGeom prst="roundRect">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MX" sz="1800" b="1" kern="1200" dirty="0"/>
            <a:t>Cuando las personas a las que se les requiera información, se nieguen a facilitar el acceso a la misma, u obstaculicen la realización de las visitas de verificación, la Autoridad Investigadora podrá hacer uso de alguna de las medidas siguientes</a:t>
          </a:r>
          <a:r>
            <a:rPr lang="es-MX" sz="1600" b="1" kern="1200" dirty="0"/>
            <a:t>:</a:t>
          </a:r>
        </a:p>
      </dsp:txBody>
      <dsp:txXfrm>
        <a:off x="58587" y="58669"/>
        <a:ext cx="7875714" cy="10829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F5A7D-2CE7-4FF3-9706-BE613D29FA14}">
      <dsp:nvSpPr>
        <dsp:cNvPr id="0" name=""/>
        <dsp:cNvSpPr/>
      </dsp:nvSpPr>
      <dsp:spPr>
        <a:xfrm>
          <a:off x="-4242343" y="-650895"/>
          <a:ext cx="5054674" cy="5054674"/>
        </a:xfrm>
        <a:prstGeom prst="blockArc">
          <a:avLst>
            <a:gd name="adj1" fmla="val 18900000"/>
            <a:gd name="adj2" fmla="val 2700000"/>
            <a:gd name="adj3" fmla="val 427"/>
          </a:avLst>
        </a:prstGeom>
        <a:noFill/>
        <a:ln w="9525" cap="flat" cmpd="sng" algn="ctr">
          <a:solidFill>
            <a:schemeClr val="accent2">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521CB4E-C904-4375-A22A-6A6DDC8F9A99}">
      <dsp:nvSpPr>
        <dsp:cNvPr id="0" name=""/>
        <dsp:cNvSpPr/>
      </dsp:nvSpPr>
      <dsp:spPr>
        <a:xfrm>
          <a:off x="522417" y="438006"/>
          <a:ext cx="5304726" cy="750576"/>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5770" tIns="58420" rIns="58420" bIns="58420" numCol="1" spcCol="1270" anchor="ctr" anchorCtr="0">
          <a:noAutofit/>
        </a:bodyPr>
        <a:lstStyle/>
        <a:p>
          <a:pPr lvl="0" algn="l" defTabSz="1022350">
            <a:lnSpc>
              <a:spcPct val="90000"/>
            </a:lnSpc>
            <a:spcBef>
              <a:spcPct val="0"/>
            </a:spcBef>
            <a:spcAft>
              <a:spcPct val="35000"/>
            </a:spcAft>
          </a:pPr>
          <a:r>
            <a:rPr lang="es-ES" sz="2300" kern="1200" dirty="0"/>
            <a:t>Multa</a:t>
          </a:r>
        </a:p>
      </dsp:txBody>
      <dsp:txXfrm>
        <a:off x="522417" y="438006"/>
        <a:ext cx="5304726" cy="750576"/>
      </dsp:txXfrm>
    </dsp:sp>
    <dsp:sp modelId="{6195838A-1766-4E0D-BBC5-D43EB5F88283}">
      <dsp:nvSpPr>
        <dsp:cNvPr id="0" name=""/>
        <dsp:cNvSpPr/>
      </dsp:nvSpPr>
      <dsp:spPr>
        <a:xfrm>
          <a:off x="53306" y="281466"/>
          <a:ext cx="938220" cy="938220"/>
        </a:xfrm>
        <a:prstGeom prst="ellipse">
          <a:avLst/>
        </a:prstGeom>
        <a:solidFill>
          <a:schemeClr val="lt1">
            <a:hueOff val="0"/>
            <a:satOff val="0"/>
            <a:lumOff val="0"/>
            <a:alphaOff val="0"/>
          </a:schemeClr>
        </a:solidFill>
        <a:ln w="9525" cap="flat" cmpd="sng" algn="ctr">
          <a:solidFill>
            <a:schemeClr val="accent2">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E015483-90AD-49F1-8C74-8DACC22FD0EC}">
      <dsp:nvSpPr>
        <dsp:cNvPr id="0" name=""/>
        <dsp:cNvSpPr/>
      </dsp:nvSpPr>
      <dsp:spPr>
        <a:xfrm>
          <a:off x="795251" y="1563871"/>
          <a:ext cx="5031891" cy="750576"/>
        </a:xfrm>
        <a:prstGeom prst="rect">
          <a:avLst/>
        </a:prstGeom>
        <a:gradFill rotWithShape="0">
          <a:gsLst>
            <a:gs pos="0">
              <a:schemeClr val="accent2">
                <a:shade val="80000"/>
                <a:hueOff val="397602"/>
                <a:satOff val="-43343"/>
                <a:lumOff val="21396"/>
                <a:alphaOff val="0"/>
                <a:shade val="51000"/>
                <a:satMod val="130000"/>
              </a:schemeClr>
            </a:gs>
            <a:gs pos="80000">
              <a:schemeClr val="accent2">
                <a:shade val="80000"/>
                <a:hueOff val="397602"/>
                <a:satOff val="-43343"/>
                <a:lumOff val="21396"/>
                <a:alphaOff val="0"/>
                <a:shade val="93000"/>
                <a:satMod val="130000"/>
              </a:schemeClr>
            </a:gs>
            <a:gs pos="100000">
              <a:schemeClr val="accent2">
                <a:shade val="80000"/>
                <a:hueOff val="397602"/>
                <a:satOff val="-43343"/>
                <a:lumOff val="213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5770" tIns="58420" rIns="58420" bIns="58420" numCol="1" spcCol="1270" anchor="ctr" anchorCtr="0">
          <a:noAutofit/>
        </a:bodyPr>
        <a:lstStyle/>
        <a:p>
          <a:pPr lvl="0" algn="l" defTabSz="1022350">
            <a:lnSpc>
              <a:spcPct val="90000"/>
            </a:lnSpc>
            <a:spcBef>
              <a:spcPct val="0"/>
            </a:spcBef>
            <a:spcAft>
              <a:spcPct val="35000"/>
            </a:spcAft>
          </a:pPr>
          <a:r>
            <a:rPr lang="es-ES" sz="2300" kern="1200" dirty="0"/>
            <a:t>Solicitar el Auxilio de la fuerza pública. </a:t>
          </a:r>
        </a:p>
      </dsp:txBody>
      <dsp:txXfrm>
        <a:off x="795251" y="1563871"/>
        <a:ext cx="5031891" cy="750576"/>
      </dsp:txXfrm>
    </dsp:sp>
    <dsp:sp modelId="{956AAC47-09AB-492E-99C8-B6BC43317D5E}">
      <dsp:nvSpPr>
        <dsp:cNvPr id="0" name=""/>
        <dsp:cNvSpPr/>
      </dsp:nvSpPr>
      <dsp:spPr>
        <a:xfrm>
          <a:off x="326141" y="1407331"/>
          <a:ext cx="938220" cy="938220"/>
        </a:xfrm>
        <a:prstGeom prst="ellipse">
          <a:avLst/>
        </a:prstGeom>
        <a:solidFill>
          <a:schemeClr val="lt1">
            <a:hueOff val="0"/>
            <a:satOff val="0"/>
            <a:lumOff val="0"/>
            <a:alphaOff val="0"/>
          </a:schemeClr>
        </a:solidFill>
        <a:ln w="9525" cap="flat" cmpd="sng" algn="ctr">
          <a:solidFill>
            <a:schemeClr val="accent2">
              <a:shade val="80000"/>
              <a:hueOff val="397602"/>
              <a:satOff val="-43343"/>
              <a:lumOff val="21396"/>
              <a:alphaOff val="0"/>
            </a:schemeClr>
          </a:solidFill>
          <a:prstDash val="solid"/>
        </a:ln>
        <a:effectLst/>
      </dsp:spPr>
      <dsp:style>
        <a:lnRef idx="1">
          <a:scrgbClr r="0" g="0" b="0"/>
        </a:lnRef>
        <a:fillRef idx="1">
          <a:scrgbClr r="0" g="0" b="0"/>
        </a:fillRef>
        <a:effectRef idx="0">
          <a:scrgbClr r="0" g="0" b="0"/>
        </a:effectRef>
        <a:fontRef idx="minor"/>
      </dsp:style>
    </dsp:sp>
    <dsp:sp modelId="{87B0F817-5E2F-4E92-9102-A1081AD763D4}">
      <dsp:nvSpPr>
        <dsp:cNvPr id="0" name=""/>
        <dsp:cNvSpPr/>
      </dsp:nvSpPr>
      <dsp:spPr>
        <a:xfrm>
          <a:off x="522417" y="2627018"/>
          <a:ext cx="5304726" cy="750576"/>
        </a:xfrm>
        <a:prstGeom prst="rect">
          <a:avLst/>
        </a:prstGeom>
        <a:gradFill rotWithShape="0">
          <a:gsLst>
            <a:gs pos="0">
              <a:schemeClr val="accent2">
                <a:shade val="80000"/>
                <a:hueOff val="795203"/>
                <a:satOff val="-86687"/>
                <a:lumOff val="42791"/>
                <a:alphaOff val="0"/>
                <a:shade val="51000"/>
                <a:satMod val="130000"/>
              </a:schemeClr>
            </a:gs>
            <a:gs pos="80000">
              <a:schemeClr val="accent2">
                <a:shade val="80000"/>
                <a:hueOff val="795203"/>
                <a:satOff val="-86687"/>
                <a:lumOff val="42791"/>
                <a:alphaOff val="0"/>
                <a:shade val="93000"/>
                <a:satMod val="130000"/>
              </a:schemeClr>
            </a:gs>
            <a:gs pos="100000">
              <a:schemeClr val="accent2">
                <a:shade val="80000"/>
                <a:hueOff val="795203"/>
                <a:satOff val="-86687"/>
                <a:lumOff val="427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5770" tIns="58420" rIns="58420" bIns="58420" numCol="1" spcCol="1270" anchor="ctr" anchorCtr="0">
          <a:noAutofit/>
        </a:bodyPr>
        <a:lstStyle/>
        <a:p>
          <a:pPr lvl="0" algn="l" defTabSz="1022350">
            <a:lnSpc>
              <a:spcPct val="90000"/>
            </a:lnSpc>
            <a:spcBef>
              <a:spcPct val="0"/>
            </a:spcBef>
            <a:spcAft>
              <a:spcPct val="35000"/>
            </a:spcAft>
          </a:pPr>
          <a:r>
            <a:rPr lang="es-ES" sz="2300" kern="1200" dirty="0"/>
            <a:t>Arresto</a:t>
          </a:r>
        </a:p>
      </dsp:txBody>
      <dsp:txXfrm>
        <a:off x="522417" y="2627018"/>
        <a:ext cx="5304726" cy="750576"/>
      </dsp:txXfrm>
    </dsp:sp>
    <dsp:sp modelId="{1384D028-44F8-4B82-B8C5-3766BBFE3DCE}">
      <dsp:nvSpPr>
        <dsp:cNvPr id="0" name=""/>
        <dsp:cNvSpPr/>
      </dsp:nvSpPr>
      <dsp:spPr>
        <a:xfrm>
          <a:off x="53306" y="2533196"/>
          <a:ext cx="938220" cy="938220"/>
        </a:xfrm>
        <a:prstGeom prst="ellipse">
          <a:avLst/>
        </a:prstGeom>
        <a:solidFill>
          <a:schemeClr val="lt1">
            <a:hueOff val="0"/>
            <a:satOff val="0"/>
            <a:lumOff val="0"/>
            <a:alphaOff val="0"/>
          </a:schemeClr>
        </a:solidFill>
        <a:ln w="9525" cap="flat" cmpd="sng" algn="ctr">
          <a:solidFill>
            <a:schemeClr val="accent2">
              <a:shade val="80000"/>
              <a:hueOff val="795203"/>
              <a:satOff val="-86687"/>
              <a:lumOff val="42791"/>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D509D-2763-4CC6-8DFC-0B0DD8EB4A17}">
      <dsp:nvSpPr>
        <dsp:cNvPr id="0" name=""/>
        <dsp:cNvSpPr/>
      </dsp:nvSpPr>
      <dsp:spPr>
        <a:xfrm>
          <a:off x="0" y="0"/>
          <a:ext cx="4351338" cy="435133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EC3DF0-D048-40F0-8589-BA403AA8281D}">
      <dsp:nvSpPr>
        <dsp:cNvPr id="0" name=""/>
        <dsp:cNvSpPr/>
      </dsp:nvSpPr>
      <dsp:spPr>
        <a:xfrm>
          <a:off x="2175669" y="0"/>
          <a:ext cx="5711031" cy="435133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ES" sz="2400" kern="1200" dirty="0"/>
            <a:t>Se </a:t>
          </a:r>
          <a:r>
            <a:rPr lang="es-MX" sz="2400" kern="1200" dirty="0"/>
            <a:t>procederá al análisis de los hechos, así como de toda la información que se haya recabado, a fin de determinar la existencia de actos u omisiones consideradas como faltas administrativas y calificarlas como graves o no graves y, en el caso de detectar delitos, se presentará la denuncia correspondiente ante el Ministerio Público competente.</a:t>
          </a:r>
        </a:p>
      </dsp:txBody>
      <dsp:txXfrm>
        <a:off x="2175669" y="0"/>
        <a:ext cx="5711031" cy="4351338"/>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4029282" cy="350760"/>
          </a:xfrm>
          <a:prstGeom prst="rect">
            <a:avLst/>
          </a:prstGeom>
        </p:spPr>
        <p:txBody>
          <a:bodyPr vert="horz" lIns="91432" tIns="45716" rIns="91432" bIns="45716"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sz="quarter" idx="1"/>
          </p:nvPr>
        </p:nvSpPr>
        <p:spPr>
          <a:xfrm>
            <a:off x="5265015" y="1"/>
            <a:ext cx="4029282" cy="350760"/>
          </a:xfrm>
          <a:prstGeom prst="rect">
            <a:avLst/>
          </a:prstGeom>
        </p:spPr>
        <p:txBody>
          <a:bodyPr vert="horz" lIns="91432" tIns="45716" rIns="91432" bIns="45716" rtlCol="0"/>
          <a:lstStyle>
            <a:lvl1pPr algn="r" fontAlgn="auto">
              <a:spcBef>
                <a:spcPts val="0"/>
              </a:spcBef>
              <a:spcAft>
                <a:spcPts val="0"/>
              </a:spcAft>
              <a:defRPr sz="1200">
                <a:latin typeface="+mn-lt"/>
              </a:defRPr>
            </a:lvl1pPr>
          </a:lstStyle>
          <a:p>
            <a:pPr>
              <a:defRPr/>
            </a:pPr>
            <a:fld id="{0D751D26-DF21-4B97-B909-CA4461C5E0D3}" type="datetimeFigureOut">
              <a:rPr lang="es-MX"/>
              <a:pPr>
                <a:defRPr/>
              </a:pPr>
              <a:t>10/11/2022</a:t>
            </a:fld>
            <a:endParaRPr lang="es-MX"/>
          </a:p>
        </p:txBody>
      </p:sp>
      <p:sp>
        <p:nvSpPr>
          <p:cNvPr id="4" name="3 Marcador de pie de página"/>
          <p:cNvSpPr>
            <a:spLocks noGrp="1"/>
          </p:cNvSpPr>
          <p:nvPr>
            <p:ph type="ftr" sz="quarter" idx="2"/>
          </p:nvPr>
        </p:nvSpPr>
        <p:spPr>
          <a:xfrm>
            <a:off x="1" y="6658444"/>
            <a:ext cx="4029282" cy="350760"/>
          </a:xfrm>
          <a:prstGeom prst="rect">
            <a:avLst/>
          </a:prstGeom>
        </p:spPr>
        <p:txBody>
          <a:bodyPr vert="horz" lIns="91432" tIns="45716" rIns="91432" bIns="45716" rtlCol="0" anchor="b"/>
          <a:lstStyle>
            <a:lvl1pPr algn="l" fontAlgn="auto">
              <a:spcBef>
                <a:spcPts val="0"/>
              </a:spcBef>
              <a:spcAft>
                <a:spcPts val="0"/>
              </a:spcAft>
              <a:defRPr sz="1200">
                <a:latin typeface="+mn-lt"/>
              </a:defRPr>
            </a:lvl1pPr>
          </a:lstStyle>
          <a:p>
            <a:pPr>
              <a:defRPr/>
            </a:pPr>
            <a:endParaRPr lang="es-MX"/>
          </a:p>
        </p:txBody>
      </p:sp>
      <p:sp>
        <p:nvSpPr>
          <p:cNvPr id="5" name="4 Marcador de número de diapositiva"/>
          <p:cNvSpPr>
            <a:spLocks noGrp="1"/>
          </p:cNvSpPr>
          <p:nvPr>
            <p:ph type="sldNum" sz="quarter" idx="3"/>
          </p:nvPr>
        </p:nvSpPr>
        <p:spPr>
          <a:xfrm>
            <a:off x="5265015" y="6658444"/>
            <a:ext cx="4029282" cy="350760"/>
          </a:xfrm>
          <a:prstGeom prst="rect">
            <a:avLst/>
          </a:prstGeom>
        </p:spPr>
        <p:txBody>
          <a:bodyPr vert="horz" lIns="91432" tIns="45716" rIns="91432" bIns="45716" rtlCol="0" anchor="b"/>
          <a:lstStyle>
            <a:lvl1pPr algn="r" fontAlgn="auto">
              <a:spcBef>
                <a:spcPts val="0"/>
              </a:spcBef>
              <a:spcAft>
                <a:spcPts val="0"/>
              </a:spcAft>
              <a:defRPr sz="1200">
                <a:latin typeface="+mn-lt"/>
              </a:defRPr>
            </a:lvl1pPr>
          </a:lstStyle>
          <a:p>
            <a:pPr>
              <a:defRPr/>
            </a:pPr>
            <a:fld id="{8B482A9D-9039-41BF-BEA6-0F06CD99C64A}" type="slidenum">
              <a:rPr lang="es-MX"/>
              <a:pPr>
                <a:defRPr/>
              </a:pPr>
              <a:t>‹Nº›</a:t>
            </a:fld>
            <a:endParaRPr lang="es-MX"/>
          </a:p>
        </p:txBody>
      </p:sp>
    </p:spTree>
    <p:extLst>
      <p:ext uri="{BB962C8B-B14F-4D97-AF65-F5344CB8AC3E}">
        <p14:creationId xmlns:p14="http://schemas.microsoft.com/office/powerpoint/2010/main" val="275375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4029282" cy="350760"/>
          </a:xfrm>
          <a:prstGeom prst="rect">
            <a:avLst/>
          </a:prstGeom>
        </p:spPr>
        <p:txBody>
          <a:bodyPr vert="horz" lIns="93169" tIns="46585" rIns="93169" bIns="46585"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idx="1"/>
          </p:nvPr>
        </p:nvSpPr>
        <p:spPr>
          <a:xfrm>
            <a:off x="5265015" y="1"/>
            <a:ext cx="4029282" cy="350760"/>
          </a:xfrm>
          <a:prstGeom prst="rect">
            <a:avLst/>
          </a:prstGeom>
        </p:spPr>
        <p:txBody>
          <a:bodyPr vert="horz" lIns="93169" tIns="46585" rIns="93169" bIns="46585" rtlCol="0"/>
          <a:lstStyle>
            <a:lvl1pPr algn="r" fontAlgn="auto">
              <a:spcBef>
                <a:spcPts val="0"/>
              </a:spcBef>
              <a:spcAft>
                <a:spcPts val="0"/>
              </a:spcAft>
              <a:defRPr sz="1200">
                <a:latin typeface="+mn-lt"/>
              </a:defRPr>
            </a:lvl1pPr>
          </a:lstStyle>
          <a:p>
            <a:pPr>
              <a:defRPr/>
            </a:pPr>
            <a:fld id="{3A6E9BA9-6FDF-458D-B8F9-863EB6F9894D}" type="datetimeFigureOut">
              <a:rPr lang="es-MX"/>
              <a:pPr>
                <a:defRPr/>
              </a:pPr>
              <a:t>10/11/2022</a:t>
            </a:fld>
            <a:endParaRPr lang="es-MX"/>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69" tIns="46585" rIns="93169" bIns="46585" rtlCol="0" anchor="ctr"/>
          <a:lstStyle/>
          <a:p>
            <a:pPr lvl="0"/>
            <a:endParaRPr lang="es-MX" noProof="0"/>
          </a:p>
        </p:txBody>
      </p:sp>
      <p:sp>
        <p:nvSpPr>
          <p:cNvPr id="5" name="4 Marcador de notas"/>
          <p:cNvSpPr>
            <a:spLocks noGrp="1"/>
          </p:cNvSpPr>
          <p:nvPr>
            <p:ph type="body" sz="quarter" idx="3"/>
          </p:nvPr>
        </p:nvSpPr>
        <p:spPr>
          <a:xfrm>
            <a:off x="930482" y="3330421"/>
            <a:ext cx="7435436" cy="3154441"/>
          </a:xfrm>
          <a:prstGeom prst="rect">
            <a:avLst/>
          </a:prstGeom>
        </p:spPr>
        <p:txBody>
          <a:bodyPr vert="horz" lIns="93169" tIns="46585" rIns="93169" bIns="46585"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5 Marcador de pie de página"/>
          <p:cNvSpPr>
            <a:spLocks noGrp="1"/>
          </p:cNvSpPr>
          <p:nvPr>
            <p:ph type="ftr" sz="quarter" idx="4"/>
          </p:nvPr>
        </p:nvSpPr>
        <p:spPr>
          <a:xfrm>
            <a:off x="1" y="6658444"/>
            <a:ext cx="4029282" cy="350760"/>
          </a:xfrm>
          <a:prstGeom prst="rect">
            <a:avLst/>
          </a:prstGeom>
        </p:spPr>
        <p:txBody>
          <a:bodyPr vert="horz" lIns="93169" tIns="46585" rIns="93169" bIns="46585" rtlCol="0" anchor="b"/>
          <a:lstStyle>
            <a:lvl1pPr algn="l" fontAlgn="auto">
              <a:spcBef>
                <a:spcPts val="0"/>
              </a:spcBef>
              <a:spcAft>
                <a:spcPts val="0"/>
              </a:spcAft>
              <a:defRPr sz="1200">
                <a:latin typeface="+mn-lt"/>
              </a:defRPr>
            </a:lvl1pPr>
          </a:lstStyle>
          <a:p>
            <a:pPr>
              <a:defRPr/>
            </a:pPr>
            <a:endParaRPr lang="es-MX"/>
          </a:p>
        </p:txBody>
      </p:sp>
      <p:sp>
        <p:nvSpPr>
          <p:cNvPr id="7" name="6 Marcador de número de diapositiva"/>
          <p:cNvSpPr>
            <a:spLocks noGrp="1"/>
          </p:cNvSpPr>
          <p:nvPr>
            <p:ph type="sldNum" sz="quarter" idx="5"/>
          </p:nvPr>
        </p:nvSpPr>
        <p:spPr>
          <a:xfrm>
            <a:off x="5265015" y="6658444"/>
            <a:ext cx="4029282" cy="350760"/>
          </a:xfrm>
          <a:prstGeom prst="rect">
            <a:avLst/>
          </a:prstGeom>
        </p:spPr>
        <p:txBody>
          <a:bodyPr vert="horz" lIns="93169" tIns="46585" rIns="93169" bIns="46585" rtlCol="0" anchor="b"/>
          <a:lstStyle>
            <a:lvl1pPr algn="r" fontAlgn="auto">
              <a:spcBef>
                <a:spcPts val="0"/>
              </a:spcBef>
              <a:spcAft>
                <a:spcPts val="0"/>
              </a:spcAft>
              <a:defRPr sz="1200">
                <a:latin typeface="+mn-lt"/>
              </a:defRPr>
            </a:lvl1pPr>
          </a:lstStyle>
          <a:p>
            <a:pPr>
              <a:defRPr/>
            </a:pPr>
            <a:fld id="{21D78684-4229-452A-88A2-BD4C45365464}" type="slidenum">
              <a:rPr lang="es-MX"/>
              <a:pPr>
                <a:defRPr/>
              </a:pPr>
              <a:t>‹Nº›</a:t>
            </a:fld>
            <a:endParaRPr lang="es-MX"/>
          </a:p>
        </p:txBody>
      </p:sp>
    </p:spTree>
    <p:extLst>
      <p:ext uri="{BB962C8B-B14F-4D97-AF65-F5344CB8AC3E}">
        <p14:creationId xmlns:p14="http://schemas.microsoft.com/office/powerpoint/2010/main" val="3337930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31694">
              <a:defRPr/>
            </a:pPr>
            <a:r>
              <a:rPr lang="es-ES_tradnl" dirty="0"/>
              <a:t>El Sistema contará con un Comité Coordinador integrado por los titulares de la Auditoría Superior de la Federación, de la fiscalía responsable del combate a la corrupción, de la Secretaría del Ejecutivo Federal responsable del control interno, por el Magistrado Presidente del Tribunal Federal de Justicia Administrativa, el Comisionado Presidente del organismo garante que establece el artículo 6o de la Constitución, así como por un representante del Consejo de la Judicatura Federal y otro del Comité de Participación Ciudadana.</a:t>
            </a:r>
          </a:p>
          <a:p>
            <a:pPr defTabSz="931694">
              <a:defRPr/>
            </a:pPr>
            <a:endParaRPr lang="es-ES_tradnl" dirty="0"/>
          </a:p>
          <a:p>
            <a:pPr defTabSz="931694">
              <a:defRPr/>
            </a:pPr>
            <a:r>
              <a:rPr lang="es-ES_tradnl" dirty="0"/>
              <a:t>Al Comité Coordinador del Sistema le corresponderá el establecimiento de mecanismos de coordinación con los sistemas locales, por lo que se establecerá una lógica deliberativa con capacidad de incidencia nacional. </a:t>
            </a:r>
            <a:endParaRPr lang="es-MX" dirty="0"/>
          </a:p>
          <a:p>
            <a:endParaRPr lang="es-MX" dirty="0"/>
          </a:p>
        </p:txBody>
      </p:sp>
      <p:sp>
        <p:nvSpPr>
          <p:cNvPr id="4" name="3 Marcador de número de diapositiva"/>
          <p:cNvSpPr>
            <a:spLocks noGrp="1"/>
          </p:cNvSpPr>
          <p:nvPr>
            <p:ph type="sldNum" sz="quarter" idx="10"/>
          </p:nvPr>
        </p:nvSpPr>
        <p:spPr/>
        <p:txBody>
          <a:bodyPr/>
          <a:lstStyle/>
          <a:p>
            <a:pPr defTabSz="914322">
              <a:defRPr/>
            </a:pPr>
            <a:fld id="{21D78684-4229-452A-88A2-BD4C45365464}" type="slidenum">
              <a:rPr lang="es-MX">
                <a:solidFill>
                  <a:prstClr val="black"/>
                </a:solidFill>
                <a:latin typeface="Calibri"/>
              </a:rPr>
              <a:pPr defTabSz="914322">
                <a:defRPr/>
              </a:pPr>
              <a:t>10</a:t>
            </a:fld>
            <a:endParaRPr lang="es-MX" dirty="0">
              <a:solidFill>
                <a:prstClr val="black"/>
              </a:solidFill>
              <a:latin typeface="Calibri"/>
            </a:endParaRPr>
          </a:p>
        </p:txBody>
      </p:sp>
    </p:spTree>
    <p:extLst>
      <p:ext uri="{BB962C8B-B14F-4D97-AF65-F5344CB8AC3E}">
        <p14:creationId xmlns:p14="http://schemas.microsoft.com/office/powerpoint/2010/main" val="94279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pPr defTabSz="914322">
              <a:defRPr/>
            </a:pPr>
            <a:fld id="{F50B893F-799F-4238-83A4-495F33D3B8F3}" type="slidenum">
              <a:rPr lang="es-MX">
                <a:solidFill>
                  <a:prstClr val="black"/>
                </a:solidFill>
                <a:latin typeface="Calibri"/>
              </a:rPr>
              <a:pPr defTabSz="914322">
                <a:defRPr/>
              </a:pPr>
              <a:t>12</a:t>
            </a:fld>
            <a:endParaRPr lang="es-MX">
              <a:solidFill>
                <a:prstClr val="black"/>
              </a:solidFill>
              <a:latin typeface="Calibri"/>
            </a:endParaRPr>
          </a:p>
        </p:txBody>
      </p:sp>
    </p:spTree>
    <p:extLst>
      <p:ext uri="{BB962C8B-B14F-4D97-AF65-F5344CB8AC3E}">
        <p14:creationId xmlns:p14="http://schemas.microsoft.com/office/powerpoint/2010/main" val="347445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wmf"/><Relationship Id="rId1" Type="http://schemas.openxmlformats.org/officeDocument/2006/relationships/slideMaster" Target="../slideMasters/slideMaster2.xml"/><Relationship Id="rId5" Type="http://schemas.openxmlformats.org/officeDocument/2006/relationships/image" Target="../media/image8.tmp"/><Relationship Id="rId4" Type="http://schemas.openxmlformats.org/officeDocument/2006/relationships/image" Target="../media/image7.w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 Id="rId4" Type="http://schemas.openxmlformats.org/officeDocument/2006/relationships/image" Target="../media/image3.tmp"/></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wmf"/><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 Id="rId4" Type="http://schemas.openxmlformats.org/officeDocument/2006/relationships/image" Target="../media/image3.tm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13" name="Imagen 12" descr="Imagen que contiene Texto&#10;&#10;Descripción generada automáticamente">
            <a:extLst>
              <a:ext uri="{FF2B5EF4-FFF2-40B4-BE49-F238E27FC236}">
                <a16:creationId xmlns:a16="http://schemas.microsoft.com/office/drawing/2014/main" id="{ED41E59F-580A-4CA5-A3D0-C95A8E1925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680"/>
            <a:ext cx="11918792" cy="6858000"/>
          </a:xfrm>
          <a:prstGeom prst="rect">
            <a:avLst/>
          </a:prstGeom>
        </p:spPr>
      </p:pic>
    </p:spTree>
    <p:extLst>
      <p:ext uri="{BB962C8B-B14F-4D97-AF65-F5344CB8AC3E}">
        <p14:creationId xmlns:p14="http://schemas.microsoft.com/office/powerpoint/2010/main" val="283692767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34CE6E-D26B-4D1C-AE11-D72BEF2641FC}" type="datetime1">
              <a:rPr lang="es-MX" smtClean="0"/>
              <a:t>10/11/2022</a:t>
            </a:fld>
            <a:endParaRPr lang="es-MX"/>
          </a:p>
        </p:txBody>
      </p:sp>
      <p:sp>
        <p:nvSpPr>
          <p:cNvPr id="5" name="Footer Placeholder 4"/>
          <p:cNvSpPr>
            <a:spLocks noGrp="1"/>
          </p:cNvSpPr>
          <p:nvPr>
            <p:ph type="ftr" sz="quarter" idx="11"/>
          </p:nvPr>
        </p:nvSpPr>
        <p:spPr/>
        <p:txBody>
          <a:bodyPr/>
          <a:lstStyle/>
          <a:p>
            <a:pPr>
              <a:defRPr/>
            </a:pPr>
            <a:endParaRPr lang="es-MX"/>
          </a:p>
        </p:txBody>
      </p:sp>
      <p:sp>
        <p:nvSpPr>
          <p:cNvPr id="6" name="Slide Number Placeholder 5"/>
          <p:cNvSpPr>
            <a:spLocks noGrp="1"/>
          </p:cNvSpPr>
          <p:nvPr>
            <p:ph type="sldNum" sz="quarter" idx="12"/>
          </p:nvPr>
        </p:nvSpPr>
        <p:spPr/>
        <p:txBody>
          <a:bodyPr/>
          <a:lstStyle/>
          <a:p>
            <a:pPr>
              <a:defRPr/>
            </a:pPr>
            <a:r>
              <a:rPr lang="es-MX"/>
              <a:t>ASF | </a:t>
            </a:r>
            <a:fld id="{8497E3FC-8013-4DEB-9DF4-3715AF49FFEB}" type="slidenum">
              <a:rPr lang="es-MX" smtClean="0"/>
              <a:pPr>
                <a:defRPr/>
              </a:pPr>
              <a:t>‹Nº›</a:t>
            </a:fld>
            <a:endParaRPr lang="es-MX"/>
          </a:p>
        </p:txBody>
      </p:sp>
      <p:pic>
        <p:nvPicPr>
          <p:cNvPr id="7"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8"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Tree>
    <p:extLst>
      <p:ext uri="{BB962C8B-B14F-4D97-AF65-F5344CB8AC3E}">
        <p14:creationId xmlns:p14="http://schemas.microsoft.com/office/powerpoint/2010/main" val="75889608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7404129-51DF-42E2-A370-EB8ED7516206}" type="datetime1">
              <a:rPr lang="es-MX" smtClean="0"/>
              <a:t>10/11/2022</a:t>
            </a:fld>
            <a:endParaRPr lang="es-MX"/>
          </a:p>
        </p:txBody>
      </p:sp>
      <p:sp>
        <p:nvSpPr>
          <p:cNvPr id="5" name="Footer Placeholder 4"/>
          <p:cNvSpPr>
            <a:spLocks noGrp="1"/>
          </p:cNvSpPr>
          <p:nvPr>
            <p:ph type="ftr" sz="quarter" idx="11"/>
          </p:nvPr>
        </p:nvSpPr>
        <p:spPr/>
        <p:txBody>
          <a:bodyPr/>
          <a:lstStyle/>
          <a:p>
            <a:pPr>
              <a:defRPr/>
            </a:pPr>
            <a:endParaRPr lang="es-MX"/>
          </a:p>
        </p:txBody>
      </p:sp>
      <p:sp>
        <p:nvSpPr>
          <p:cNvPr id="6" name="Slide Number Placeholder 5"/>
          <p:cNvSpPr>
            <a:spLocks noGrp="1"/>
          </p:cNvSpPr>
          <p:nvPr>
            <p:ph type="sldNum" sz="quarter" idx="12"/>
          </p:nvPr>
        </p:nvSpPr>
        <p:spPr/>
        <p:txBody>
          <a:bodyPr/>
          <a:lstStyle/>
          <a:p>
            <a:pPr>
              <a:defRPr/>
            </a:pPr>
            <a:r>
              <a:rPr lang="es-MX"/>
              <a:t>ASF | </a:t>
            </a:r>
            <a:fld id="{95774773-1389-4702-BC3D-3BD253FDA99C}" type="slidenum">
              <a:rPr lang="es-MX" smtClean="0"/>
              <a:pPr>
                <a:defRPr/>
              </a:pPr>
              <a:t>‹Nº›</a:t>
            </a:fld>
            <a:endParaRPr lang="es-MX"/>
          </a:p>
        </p:txBody>
      </p:sp>
      <p:pic>
        <p:nvPicPr>
          <p:cNvPr id="7" name="9 Imagen" descr="cuadros2.wmf"/>
          <p:cNvPicPr>
            <a:picLocks noChangeAspect="1"/>
          </p:cNvPicPr>
          <p:nvPr userDrawn="1"/>
        </p:nvPicPr>
        <p:blipFill>
          <a:blip r:embed="rId2" cstate="print"/>
          <a:srcRect/>
          <a:stretch>
            <a:fillRect/>
          </a:stretch>
        </p:blipFill>
        <p:spPr bwMode="auto">
          <a:xfrm rot="5400000">
            <a:off x="8475663" y="117475"/>
            <a:ext cx="584200" cy="323850"/>
          </a:xfrm>
          <a:prstGeom prst="rect">
            <a:avLst/>
          </a:prstGeom>
          <a:noFill/>
          <a:ln w="9525">
            <a:noFill/>
            <a:miter lim="800000"/>
            <a:headEnd/>
            <a:tailEnd/>
          </a:ln>
        </p:spPr>
      </p:pic>
      <p:pic>
        <p:nvPicPr>
          <p:cNvPr id="8"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Tree>
    <p:extLst>
      <p:ext uri="{BB962C8B-B14F-4D97-AF65-F5344CB8AC3E}">
        <p14:creationId xmlns:p14="http://schemas.microsoft.com/office/powerpoint/2010/main" val="342064278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p:cNvSpPr>
            <a:spLocks noGrp="1"/>
          </p:cNvSpPr>
          <p:nvPr>
            <p:ph type="title"/>
          </p:nvPr>
        </p:nvSpPr>
        <p:spPr>
          <a:xfrm>
            <a:off x="714348" y="71414"/>
            <a:ext cx="8143932" cy="1143000"/>
          </a:xfrm>
        </p:spPr>
        <p:txBody>
          <a:bodyPr>
            <a:noAutofit/>
          </a:bodyPr>
          <a:lstStyle>
            <a:lvl1pPr algn="l">
              <a:defRPr sz="2700">
                <a:solidFill>
                  <a:srgbClr val="00204E"/>
                </a:solidFill>
                <a:latin typeface="Arial Black" pitchFamily="34" charset="0"/>
              </a:defRPr>
            </a:lvl1pPr>
          </a:lstStyle>
          <a:p>
            <a:r>
              <a:rPr lang="es-ES" dirty="0"/>
              <a:t>Haga clic para modificar el estilo de título del patrón</a:t>
            </a:r>
            <a:endParaRPr lang="es-MX" dirty="0"/>
          </a:p>
        </p:txBody>
      </p:sp>
      <p:sp>
        <p:nvSpPr>
          <p:cNvPr id="5" name="3 Marcador de pie de página"/>
          <p:cNvSpPr>
            <a:spLocks noGrp="1"/>
          </p:cNvSpPr>
          <p:nvPr>
            <p:ph type="ftr" sz="quarter" idx="10"/>
          </p:nvPr>
        </p:nvSpPr>
        <p:spPr>
          <a:xfrm>
            <a:off x="214313" y="5786440"/>
            <a:ext cx="8715375" cy="365125"/>
          </a:xfrm>
        </p:spPr>
        <p:txBody>
          <a:bodyPr/>
          <a:lstStyle>
            <a:lvl1pPr algn="l">
              <a:defRPr sz="788">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t>ASF | </a:t>
            </a:r>
            <a:fld id="{8603EFF7-F587-4C9E-9983-F98CE40DECA5}" type="slidenum">
              <a:rPr lang="es-MX"/>
              <a:pPr>
                <a:defRPr/>
              </a:pPr>
              <a:t>‹Nº›</a:t>
            </a:fld>
            <a:endParaRPr lang="es-MX"/>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lvl1pPr>
              <a:defRPr>
                <a:solidFill>
                  <a:srgbClr val="00204E"/>
                </a:solidFill>
              </a:defRPr>
            </a:lvl1pPr>
          </a:lstStyle>
          <a:p>
            <a:r>
              <a:rPr lang="es-ES" dirty="0"/>
              <a:t>Haga clic para modificar el estilo de título del patrón</a:t>
            </a:r>
            <a:endParaRPr lang="es-MX" dirty="0"/>
          </a:p>
        </p:txBody>
      </p:sp>
      <p:sp>
        <p:nvSpPr>
          <p:cNvPr id="5" name="3 Marcador de pie de página"/>
          <p:cNvSpPr>
            <a:spLocks noGrp="1"/>
          </p:cNvSpPr>
          <p:nvPr>
            <p:ph type="ftr" sz="quarter" idx="10"/>
          </p:nvPr>
        </p:nvSpPr>
        <p:spPr>
          <a:xfrm>
            <a:off x="214313" y="5786440"/>
            <a:ext cx="8715375" cy="365125"/>
          </a:xfrm>
        </p:spPr>
        <p:txBody>
          <a:bodyPr/>
          <a:lstStyle>
            <a:lvl1pPr algn="l">
              <a:defRPr sz="788">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t>ASF | </a:t>
            </a:r>
            <a:fld id="{6BD47DB1-EC48-4BB3-9E54-E108943D8AC6}" type="slidenum">
              <a:rPr lang="es-MX"/>
              <a:pPr>
                <a:defRPr/>
              </a:pPr>
              <a:t>‹Nº›</a:t>
            </a:fld>
            <a:endParaRPr lang="es-MX"/>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7 Imagen" descr="barras.wmf"/>
          <p:cNvPicPr>
            <a:picLocks noChangeAspect="1"/>
          </p:cNvPicPr>
          <p:nvPr userDrawn="1"/>
        </p:nvPicPr>
        <p:blipFill>
          <a:blip r:embed="rId2" cstate="print"/>
          <a:srcRect/>
          <a:stretch>
            <a:fillRect/>
          </a:stretch>
        </p:blipFill>
        <p:spPr bwMode="auto">
          <a:xfrm>
            <a:off x="0" y="6184900"/>
            <a:ext cx="9151938" cy="682625"/>
          </a:xfrm>
          <a:prstGeom prst="rect">
            <a:avLst/>
          </a:prstGeom>
          <a:noFill/>
          <a:ln w="9525">
            <a:noFill/>
            <a:miter lim="800000"/>
            <a:headEnd/>
            <a:tailEnd/>
          </a:ln>
        </p:spPr>
      </p:pic>
      <p:pic>
        <p:nvPicPr>
          <p:cNvPr id="5" name="5 Imagen" descr="cuadros.wmf"/>
          <p:cNvPicPr>
            <a:picLocks noChangeAspect="1"/>
          </p:cNvPicPr>
          <p:nvPr userDrawn="1"/>
        </p:nvPicPr>
        <p:blipFill>
          <a:blip r:embed="rId3" cstate="print"/>
          <a:srcRect/>
          <a:stretch>
            <a:fillRect/>
          </a:stretch>
        </p:blipFill>
        <p:spPr bwMode="auto">
          <a:xfrm>
            <a:off x="8116888" y="0"/>
            <a:ext cx="1027112" cy="6156325"/>
          </a:xfrm>
          <a:prstGeom prst="rect">
            <a:avLst/>
          </a:prstGeom>
          <a:noFill/>
          <a:ln w="9525">
            <a:noFill/>
            <a:miter lim="800000"/>
            <a:headEnd/>
            <a:tailEnd/>
          </a:ln>
        </p:spPr>
      </p:pic>
      <p:pic>
        <p:nvPicPr>
          <p:cNvPr id="6" name="6 Imagen" descr="color.wmf"/>
          <p:cNvPicPr>
            <a:picLocks noChangeAspect="1"/>
          </p:cNvPicPr>
          <p:nvPr userDrawn="1"/>
        </p:nvPicPr>
        <p:blipFill>
          <a:blip r:embed="rId4" cstate="print"/>
          <a:srcRect/>
          <a:stretch>
            <a:fillRect/>
          </a:stretch>
        </p:blipFill>
        <p:spPr bwMode="auto">
          <a:xfrm>
            <a:off x="452438" y="357188"/>
            <a:ext cx="2690812" cy="828675"/>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lvl1pPr>
              <a:defRPr>
                <a:solidFill>
                  <a:srgbClr val="00204E"/>
                </a:solidFill>
              </a:defRPr>
            </a:lvl1pPr>
          </a:lstStyle>
          <a:p>
            <a:r>
              <a:rPr lang="es-ES" dirty="0"/>
              <a:t>Haga clic para modificar el estilo de título del patrón</a:t>
            </a:r>
            <a:endParaRPr lang="es-MX" dirty="0"/>
          </a:p>
        </p:txBody>
      </p:sp>
      <p:sp>
        <p:nvSpPr>
          <p:cNvPr id="3" name="2 Subtítulo"/>
          <p:cNvSpPr>
            <a:spLocks noGrp="1"/>
          </p:cNvSpPr>
          <p:nvPr>
            <p:ph type="subTitle" idx="1"/>
          </p:nvPr>
        </p:nvSpPr>
        <p:spPr>
          <a:xfrm>
            <a:off x="1371600" y="3886200"/>
            <a:ext cx="6400800" cy="1114436"/>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s-MX" dirty="0"/>
          </a:p>
        </p:txBody>
      </p:sp>
      <p:sp>
        <p:nvSpPr>
          <p:cNvPr id="7" name="4 Marcador de pie de página"/>
          <p:cNvSpPr>
            <a:spLocks noGrp="1"/>
          </p:cNvSpPr>
          <p:nvPr>
            <p:ph type="ftr" sz="quarter" idx="10"/>
          </p:nvPr>
        </p:nvSpPr>
        <p:spPr>
          <a:xfrm>
            <a:off x="2857500" y="5214938"/>
            <a:ext cx="2895600" cy="365125"/>
          </a:xfrm>
        </p:spPr>
        <p:txBody>
          <a:bodyPr/>
          <a:lstStyle>
            <a:lvl1pPr>
              <a:defRPr/>
            </a:lvl1pPr>
          </a:lstStyle>
          <a:p>
            <a:pPr>
              <a:defRPr/>
            </a:pPr>
            <a:endParaRPr lang="es-MX"/>
          </a:p>
        </p:txBody>
      </p:sp>
      <p:pic>
        <p:nvPicPr>
          <p:cNvPr id="9" name="Imagen 8">
            <a:extLst>
              <a:ext uri="{FF2B5EF4-FFF2-40B4-BE49-F238E27FC236}">
                <a16:creationId xmlns:a16="http://schemas.microsoft.com/office/drawing/2014/main" id="{626F1B00-36C8-4E38-B36D-7877AA8F5B5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38713" y="0"/>
            <a:ext cx="12221428" cy="6858000"/>
          </a:xfrm>
          <a:prstGeom prst="rect">
            <a:avLst/>
          </a:prstGeom>
        </p:spPr>
      </p:pic>
    </p:spTree>
    <p:extLst>
      <p:ext uri="{BB962C8B-B14F-4D97-AF65-F5344CB8AC3E}">
        <p14:creationId xmlns:p14="http://schemas.microsoft.com/office/powerpoint/2010/main" val="4255976471"/>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714348" y="71414"/>
            <a:ext cx="8143932" cy="1143000"/>
          </a:xfrm>
        </p:spPr>
        <p:txBody>
          <a:bodyPr>
            <a:noAutofit/>
          </a:bodyPr>
          <a:lstStyle>
            <a:lvl1pPr algn="l">
              <a:defRPr sz="3600">
                <a:solidFill>
                  <a:srgbClr val="00204E"/>
                </a:solidFill>
                <a:latin typeface="Arial Black" pitchFamily="34" charset="0"/>
              </a:defRPr>
            </a:lvl1pPr>
          </a:lstStyle>
          <a:p>
            <a:r>
              <a:rPr lang="es-ES" dirty="0"/>
              <a:t>Haga clic para modificar el estilo de título del patrón</a:t>
            </a:r>
            <a:endParaRPr lang="es-MX" dirty="0"/>
          </a:p>
        </p:txBody>
      </p:sp>
      <p:sp>
        <p:nvSpPr>
          <p:cNvPr id="5" name="3 Marcador de pie de página"/>
          <p:cNvSpPr>
            <a:spLocks noGrp="1"/>
          </p:cNvSpPr>
          <p:nvPr>
            <p:ph type="ftr" sz="quarter" idx="10"/>
          </p:nvPr>
        </p:nvSpPr>
        <p:spPr>
          <a:xfrm>
            <a:off x="214313" y="5786438"/>
            <a:ext cx="8715375" cy="365125"/>
          </a:xfrm>
        </p:spPr>
        <p:txBody>
          <a:bodyPr/>
          <a:lstStyle>
            <a:lvl1pPr algn="l">
              <a:defRPr sz="1050">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8603EFF7-F587-4C9E-9983-F98CE40DECA5}" type="slidenum">
              <a:rPr lang="es-MX"/>
              <a:pPr>
                <a:defRPr/>
              </a:pPr>
              <a:t>‹Nº›</a:t>
            </a:fld>
            <a:endParaRPr lang="es-MX"/>
          </a:p>
        </p:txBody>
      </p:sp>
    </p:spTree>
    <p:extLst>
      <p:ext uri="{BB962C8B-B14F-4D97-AF65-F5344CB8AC3E}">
        <p14:creationId xmlns:p14="http://schemas.microsoft.com/office/powerpoint/2010/main" val="3411637689"/>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lvl1pPr>
              <a:defRPr>
                <a:solidFill>
                  <a:srgbClr val="00204E"/>
                </a:solidFill>
              </a:defRPr>
            </a:lvl1pPr>
          </a:lstStyle>
          <a:p>
            <a:r>
              <a:rPr lang="es-ES" dirty="0"/>
              <a:t>Haga clic para modificar el estilo de título del patrón</a:t>
            </a:r>
            <a:endParaRPr lang="es-MX" dirty="0"/>
          </a:p>
        </p:txBody>
      </p:sp>
      <p:sp>
        <p:nvSpPr>
          <p:cNvPr id="5" name="3 Marcador de pie de página"/>
          <p:cNvSpPr>
            <a:spLocks noGrp="1"/>
          </p:cNvSpPr>
          <p:nvPr>
            <p:ph type="ftr" sz="quarter" idx="10"/>
          </p:nvPr>
        </p:nvSpPr>
        <p:spPr>
          <a:xfrm>
            <a:off x="214313" y="5786438"/>
            <a:ext cx="8715375" cy="365125"/>
          </a:xfrm>
        </p:spPr>
        <p:txBody>
          <a:bodyPr/>
          <a:lstStyle>
            <a:lvl1pPr algn="l">
              <a:defRPr sz="1050">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6BD47DB1-EC48-4BB3-9E54-E108943D8AC6}" type="slidenum">
              <a:rPr lang="es-MX"/>
              <a:pPr>
                <a:defRPr/>
              </a:pPr>
              <a:t>‹Nº›</a:t>
            </a:fld>
            <a:endParaRPr lang="es-MX"/>
          </a:p>
        </p:txBody>
      </p:sp>
    </p:spTree>
    <p:extLst>
      <p:ext uri="{BB962C8B-B14F-4D97-AF65-F5344CB8AC3E}">
        <p14:creationId xmlns:p14="http://schemas.microsoft.com/office/powerpoint/2010/main" val="169918378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lvl1pPr>
              <a:defRPr>
                <a:solidFill>
                  <a:srgbClr val="00204E"/>
                </a:solidFill>
              </a:defRPr>
            </a:lvl1pPr>
          </a:lstStyle>
          <a:p>
            <a:r>
              <a:rPr lang="es-ES" dirty="0"/>
              <a:t>Haga clic para modificar el estilo de título del patrón</a:t>
            </a:r>
            <a:endParaRPr lang="es-MX" dirty="0"/>
          </a:p>
        </p:txBody>
      </p:sp>
      <p:sp>
        <p:nvSpPr>
          <p:cNvPr id="3" name="2 Marcador de contenido"/>
          <p:cNvSpPr>
            <a:spLocks noGrp="1"/>
          </p:cNvSpPr>
          <p:nvPr>
            <p:ph idx="1"/>
          </p:nvPr>
        </p:nvSpPr>
        <p:spPr>
          <a:xfrm>
            <a:off x="457200" y="1600201"/>
            <a:ext cx="8229600" cy="4114816"/>
          </a:xfrm>
        </p:spPr>
        <p:txBody>
          <a:bodyPr/>
          <a:lstStyle>
            <a:lvl1pPr>
              <a:defRPr sz="3000" baseline="0"/>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6"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D43F6A61-8F64-4239-93A6-10DAE3D53D1B}" type="slidenum">
              <a:rPr lang="es-MX"/>
              <a:pPr>
                <a:defRPr/>
              </a:pPr>
              <a:t>‹Nº›</a:t>
            </a:fld>
            <a:endParaRPr lang="es-MX"/>
          </a:p>
        </p:txBody>
      </p:sp>
      <p:pic>
        <p:nvPicPr>
          <p:cNvPr id="8" name="Imagen 7" descr="Imagen que contiene Interfaz de usuario gráfica&#10;&#10;Descripción generada automáticamente">
            <a:extLst>
              <a:ext uri="{FF2B5EF4-FFF2-40B4-BE49-F238E27FC236}">
                <a16:creationId xmlns:a16="http://schemas.microsoft.com/office/drawing/2014/main" id="{F5EF53D9-7316-475F-ACA5-FB6FE76C113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694" y="7148"/>
            <a:ext cx="12139555" cy="6850850"/>
          </a:xfrm>
          <a:prstGeom prst="rect">
            <a:avLst/>
          </a:prstGeom>
        </p:spPr>
      </p:pic>
    </p:spTree>
    <p:extLst>
      <p:ext uri="{BB962C8B-B14F-4D97-AF65-F5344CB8AC3E}">
        <p14:creationId xmlns:p14="http://schemas.microsoft.com/office/powerpoint/2010/main" val="245470999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7 Imagen" descr="barras.wmf"/>
          <p:cNvPicPr>
            <a:picLocks noChangeAspect="1"/>
          </p:cNvPicPr>
          <p:nvPr userDrawn="1"/>
        </p:nvPicPr>
        <p:blipFill>
          <a:blip r:embed="rId2" cstate="print"/>
          <a:srcRect/>
          <a:stretch>
            <a:fillRect/>
          </a:stretch>
        </p:blipFill>
        <p:spPr bwMode="auto">
          <a:xfrm>
            <a:off x="0" y="6184900"/>
            <a:ext cx="9151938" cy="682625"/>
          </a:xfrm>
          <a:prstGeom prst="rect">
            <a:avLst/>
          </a:prstGeom>
          <a:noFill/>
          <a:ln w="9525">
            <a:noFill/>
            <a:miter lim="800000"/>
            <a:headEnd/>
            <a:tailEnd/>
          </a:ln>
        </p:spPr>
      </p:pic>
      <p:pic>
        <p:nvPicPr>
          <p:cNvPr id="5" name="5 Imagen" descr="cuadros.wmf"/>
          <p:cNvPicPr>
            <a:picLocks noChangeAspect="1"/>
          </p:cNvPicPr>
          <p:nvPr userDrawn="1"/>
        </p:nvPicPr>
        <p:blipFill>
          <a:blip r:embed="rId3" cstate="print"/>
          <a:srcRect/>
          <a:stretch>
            <a:fillRect/>
          </a:stretch>
        </p:blipFill>
        <p:spPr bwMode="auto">
          <a:xfrm>
            <a:off x="8116888" y="0"/>
            <a:ext cx="1027112" cy="6156325"/>
          </a:xfrm>
          <a:prstGeom prst="rect">
            <a:avLst/>
          </a:prstGeom>
          <a:noFill/>
          <a:ln w="9525">
            <a:noFill/>
            <a:miter lim="800000"/>
            <a:headEnd/>
            <a:tailEnd/>
          </a:ln>
        </p:spPr>
      </p:pic>
      <p:pic>
        <p:nvPicPr>
          <p:cNvPr id="6" name="6 Imagen" descr="color.wmf"/>
          <p:cNvPicPr>
            <a:picLocks noChangeAspect="1"/>
          </p:cNvPicPr>
          <p:nvPr userDrawn="1"/>
        </p:nvPicPr>
        <p:blipFill>
          <a:blip r:embed="rId4" cstate="print"/>
          <a:srcRect/>
          <a:stretch>
            <a:fillRect/>
          </a:stretch>
        </p:blipFill>
        <p:spPr bwMode="auto">
          <a:xfrm>
            <a:off x="452438" y="357188"/>
            <a:ext cx="2690812" cy="828675"/>
          </a:xfrm>
          <a:prstGeom prst="rect">
            <a:avLst/>
          </a:prstGeom>
          <a:noFill/>
          <a:ln w="9525">
            <a:noFill/>
            <a:miter lim="800000"/>
            <a:headEnd/>
            <a:tailEnd/>
          </a:ln>
        </p:spPr>
      </p:pic>
      <p:sp>
        <p:nvSpPr>
          <p:cNvPr id="2" name="1 Título"/>
          <p:cNvSpPr>
            <a:spLocks noGrp="1"/>
          </p:cNvSpPr>
          <p:nvPr>
            <p:ph type="title"/>
          </p:nvPr>
        </p:nvSpPr>
        <p:spPr>
          <a:xfrm>
            <a:off x="428596" y="1857364"/>
            <a:ext cx="7772400" cy="1857388"/>
          </a:xfrm>
        </p:spPr>
        <p:txBody>
          <a:bodyPr anchor="t"/>
          <a:lstStyle>
            <a:lvl1pPr algn="l">
              <a:defRPr sz="3600" b="1" cap="all"/>
            </a:lvl1p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428596" y="4071942"/>
            <a:ext cx="7772400" cy="5000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Haga clic para modificar el estilo de texto del patrón</a:t>
            </a:r>
          </a:p>
        </p:txBody>
      </p:sp>
      <p:sp>
        <p:nvSpPr>
          <p:cNvPr id="7" name="4 Marcador de pie de página"/>
          <p:cNvSpPr>
            <a:spLocks noGrp="1"/>
          </p:cNvSpPr>
          <p:nvPr>
            <p:ph type="ftr" sz="quarter" idx="10"/>
          </p:nvPr>
        </p:nvSpPr>
        <p:spPr>
          <a:xfrm>
            <a:off x="3124200" y="5572125"/>
            <a:ext cx="2895600" cy="365125"/>
          </a:xfrm>
        </p:spPr>
        <p:txBody>
          <a:bodyPr/>
          <a:lstStyle>
            <a:lvl1pPr>
              <a:defRPr/>
            </a:lvl1pPr>
          </a:lstStyle>
          <a:p>
            <a:pPr>
              <a:defRPr/>
            </a:pPr>
            <a:endParaRPr lang="es-MX"/>
          </a:p>
        </p:txBody>
      </p:sp>
    </p:spTree>
    <p:extLst>
      <p:ext uri="{BB962C8B-B14F-4D97-AF65-F5344CB8AC3E}">
        <p14:creationId xmlns:p14="http://schemas.microsoft.com/office/powerpoint/2010/main" val="3600554108"/>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114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3 Marcador de contenido"/>
          <p:cNvSpPr>
            <a:spLocks noGrp="1"/>
          </p:cNvSpPr>
          <p:nvPr>
            <p:ph sz="half" idx="2"/>
          </p:nvPr>
        </p:nvSpPr>
        <p:spPr>
          <a:xfrm>
            <a:off x="4648200" y="1600201"/>
            <a:ext cx="4038600" cy="4114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57B50849-A4E6-4276-99D6-DAFF29359A4A}" type="slidenum">
              <a:rPr lang="es-MX"/>
              <a:pPr>
                <a:defRPr/>
              </a:pPr>
              <a:t>‹Nº›</a:t>
            </a:fld>
            <a:endParaRPr lang="es-MX"/>
          </a:p>
        </p:txBody>
      </p:sp>
    </p:spTree>
    <p:extLst>
      <p:ext uri="{BB962C8B-B14F-4D97-AF65-F5344CB8AC3E}">
        <p14:creationId xmlns:p14="http://schemas.microsoft.com/office/powerpoint/2010/main" val="106898793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ulo y objetos">
    <p:spTree>
      <p:nvGrpSpPr>
        <p:cNvPr id="1" name=""/>
        <p:cNvGrpSpPr/>
        <p:nvPr/>
      </p:nvGrpSpPr>
      <p:grpSpPr>
        <a:xfrm>
          <a:off x="0" y="0"/>
          <a:ext cx="0" cy="0"/>
          <a:chOff x="0" y="0"/>
          <a:chExt cx="0" cy="0"/>
        </a:xfrm>
      </p:grpSpPr>
      <p:pic>
        <p:nvPicPr>
          <p:cNvPr id="10" name="Imagen 9" descr="Imagen que contiene Texto&#10;&#10;Descripción generada automáticamente">
            <a:extLst>
              <a:ext uri="{FF2B5EF4-FFF2-40B4-BE49-F238E27FC236}">
                <a16:creationId xmlns:a16="http://schemas.microsoft.com/office/drawing/2014/main" id="{B5A6B98E-3629-4760-BBCE-87A0C0FC2E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64" y="21704"/>
            <a:ext cx="11918792" cy="6858000"/>
          </a:xfrm>
          <a:prstGeom prst="rect">
            <a:avLst/>
          </a:prstGeom>
        </p:spPr>
      </p:pic>
    </p:spTree>
    <p:extLst>
      <p:ext uri="{BB962C8B-B14F-4D97-AF65-F5344CB8AC3E}">
        <p14:creationId xmlns:p14="http://schemas.microsoft.com/office/powerpoint/2010/main" val="298001928"/>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8"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714348" y="-24"/>
            <a:ext cx="7858180" cy="1143000"/>
          </a:xfrm>
        </p:spPr>
        <p:txBody>
          <a:bodyPr/>
          <a:lstStyle>
            <a:lvl1pPr>
              <a:defRPr sz="3200"/>
            </a:lvl1p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457200" y="1214422"/>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457200" y="1928802"/>
            <a:ext cx="4040188" cy="37147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5" name="4 Marcador de texto"/>
          <p:cNvSpPr>
            <a:spLocks noGrp="1"/>
          </p:cNvSpPr>
          <p:nvPr>
            <p:ph type="body" sz="quarter" idx="3"/>
          </p:nvPr>
        </p:nvSpPr>
        <p:spPr>
          <a:xfrm>
            <a:off x="4645025" y="1214422"/>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5 Marcador de contenido"/>
          <p:cNvSpPr>
            <a:spLocks noGrp="1"/>
          </p:cNvSpPr>
          <p:nvPr>
            <p:ph sz="quarter" idx="4"/>
          </p:nvPr>
        </p:nvSpPr>
        <p:spPr>
          <a:xfrm>
            <a:off x="4645025" y="1928802"/>
            <a:ext cx="4041775" cy="37147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9"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a:p>
        </p:txBody>
      </p:sp>
      <p:sp>
        <p:nvSpPr>
          <p:cNvPr id="10"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C3E72060-BDD8-4470-8E6F-4F3AC26F9F35}" type="slidenum">
              <a:rPr lang="es-MX"/>
              <a:pPr>
                <a:defRPr/>
              </a:pPr>
              <a:t>‹Nº›</a:t>
            </a:fld>
            <a:endParaRPr lang="es-MX"/>
          </a:p>
        </p:txBody>
      </p:sp>
    </p:spTree>
    <p:extLst>
      <p:ext uri="{BB962C8B-B14F-4D97-AF65-F5344CB8AC3E}">
        <p14:creationId xmlns:p14="http://schemas.microsoft.com/office/powerpoint/2010/main" val="3982867898"/>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5" name="3 Marcador de pie de página"/>
          <p:cNvSpPr>
            <a:spLocks noGrp="1"/>
          </p:cNvSpPr>
          <p:nvPr>
            <p:ph type="ftr" sz="quarter" idx="10"/>
          </p:nvPr>
        </p:nvSpPr>
        <p:spPr>
          <a:xfrm>
            <a:off x="214313" y="5786438"/>
            <a:ext cx="8929687" cy="365125"/>
          </a:xfrm>
        </p:spPr>
        <p:txBody>
          <a:bodyPr/>
          <a:lstStyle>
            <a:lvl1pPr algn="l">
              <a:defRPr sz="1050">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96D3A736-8B14-42AD-BE98-4779F8312A71}" type="slidenum">
              <a:rPr lang="es-MX"/>
              <a:pPr>
                <a:defRPr/>
              </a:pPr>
              <a:t>‹Nº›</a:t>
            </a:fld>
            <a:endParaRPr lang="es-MX"/>
          </a:p>
        </p:txBody>
      </p:sp>
    </p:spTree>
    <p:extLst>
      <p:ext uri="{BB962C8B-B14F-4D97-AF65-F5344CB8AC3E}">
        <p14:creationId xmlns:p14="http://schemas.microsoft.com/office/powerpoint/2010/main" val="202559745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3"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4"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5"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FD18CA97-35BE-41A8-9C15-3FE9170F9D6D}" type="slidenum">
              <a:rPr lang="es-MX"/>
              <a:pPr>
                <a:defRPr/>
              </a:pPr>
              <a:t>‹Nº›</a:t>
            </a:fld>
            <a:endParaRPr lang="es-MX"/>
          </a:p>
        </p:txBody>
      </p:sp>
      <p:pic>
        <p:nvPicPr>
          <p:cNvPr id="6" name="Imagen 5" descr="Imagen que contiene Interfaz de usuario gráfica&#10;&#10;Descripción generada automáticamente">
            <a:extLst>
              <a:ext uri="{FF2B5EF4-FFF2-40B4-BE49-F238E27FC236}">
                <a16:creationId xmlns:a16="http://schemas.microsoft.com/office/drawing/2014/main" id="{5EC579CA-CF71-4AD6-BD43-AE92C8A503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694" y="7148"/>
            <a:ext cx="12139555" cy="6850850"/>
          </a:xfrm>
          <a:prstGeom prst="rect">
            <a:avLst/>
          </a:prstGeom>
        </p:spPr>
      </p:pic>
    </p:spTree>
    <p:extLst>
      <p:ext uri="{BB962C8B-B14F-4D97-AF65-F5344CB8AC3E}">
        <p14:creationId xmlns:p14="http://schemas.microsoft.com/office/powerpoint/2010/main" val="959492125"/>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0" cy="54419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1"/>
            <a:ext cx="3008313" cy="42799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0AF3E4C7-0893-4D40-8D54-6103D6A23934}" type="slidenum">
              <a:rPr lang="es-MX"/>
              <a:pPr>
                <a:defRPr/>
              </a:pPr>
              <a:t>‹Nº›</a:t>
            </a:fld>
            <a:endParaRPr lang="es-MX"/>
          </a:p>
        </p:txBody>
      </p:sp>
    </p:spTree>
    <p:extLst>
      <p:ext uri="{BB962C8B-B14F-4D97-AF65-F5344CB8AC3E}">
        <p14:creationId xmlns:p14="http://schemas.microsoft.com/office/powerpoint/2010/main" val="2965027100"/>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BE8A6C87-BE68-44D5-9E0C-1CFC8EEB7C56}" type="slidenum">
              <a:rPr lang="es-MX"/>
              <a:pPr>
                <a:defRPr/>
              </a:pPr>
              <a:t>‹Nº›</a:t>
            </a:fld>
            <a:endParaRPr lang="es-MX"/>
          </a:p>
        </p:txBody>
      </p:sp>
    </p:spTree>
    <p:extLst>
      <p:ext uri="{BB962C8B-B14F-4D97-AF65-F5344CB8AC3E}">
        <p14:creationId xmlns:p14="http://schemas.microsoft.com/office/powerpoint/2010/main" val="2750491507"/>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6"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8497E3FC-8013-4DEB-9DF4-3715AF49FFEB}" type="slidenum">
              <a:rPr lang="es-MX"/>
              <a:pPr>
                <a:defRPr/>
              </a:pPr>
              <a:t>‹Nº›</a:t>
            </a:fld>
            <a:endParaRPr lang="es-MX"/>
          </a:p>
        </p:txBody>
      </p:sp>
    </p:spTree>
    <p:extLst>
      <p:ext uri="{BB962C8B-B14F-4D97-AF65-F5344CB8AC3E}">
        <p14:creationId xmlns:p14="http://schemas.microsoft.com/office/powerpoint/2010/main" val="605932516"/>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rot="5400000">
            <a:off x="8475663" y="117475"/>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36894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3 Marcador de pie de página"/>
          <p:cNvSpPr>
            <a:spLocks noGrp="1"/>
          </p:cNvSpPr>
          <p:nvPr>
            <p:ph type="ftr" sz="quarter" idx="10"/>
          </p:nvPr>
        </p:nvSpPr>
        <p:spPr>
          <a:xfrm>
            <a:off x="214313" y="5786438"/>
            <a:ext cx="6143625" cy="365125"/>
          </a:xfrm>
        </p:spPr>
        <p:txBody>
          <a:bodyPr/>
          <a:lstStyle>
            <a:lvl1pPr algn="l">
              <a:defRPr sz="1050">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95774773-1389-4702-BC3D-3BD253FDA99C}" type="slidenum">
              <a:rPr lang="es-MX"/>
              <a:pPr>
                <a:defRPr/>
              </a:pPr>
              <a:t>‹Nº›</a:t>
            </a:fld>
            <a:endParaRPr lang="es-MX"/>
          </a:p>
        </p:txBody>
      </p:sp>
    </p:spTree>
    <p:extLst>
      <p:ext uri="{BB962C8B-B14F-4D97-AF65-F5344CB8AC3E}">
        <p14:creationId xmlns:p14="http://schemas.microsoft.com/office/powerpoint/2010/main" val="9717645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15" name="Imagen 14" descr="Imagen que contiene Texto&#10;&#10;Descripción generada automáticamente">
            <a:extLst>
              <a:ext uri="{FF2B5EF4-FFF2-40B4-BE49-F238E27FC236}">
                <a16:creationId xmlns:a16="http://schemas.microsoft.com/office/drawing/2014/main" id="{FB2C4CE0-1627-4661-A9B7-D08559F07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7396" y="0"/>
            <a:ext cx="11918792" cy="6858000"/>
          </a:xfrm>
          <a:prstGeom prst="rect">
            <a:avLst/>
          </a:prstGeom>
        </p:spPr>
      </p:pic>
    </p:spTree>
    <p:extLst>
      <p:ext uri="{BB962C8B-B14F-4D97-AF65-F5344CB8AC3E}">
        <p14:creationId xmlns:p14="http://schemas.microsoft.com/office/powerpoint/2010/main" val="264969386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98616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DA06CB3-5AEF-4B98-8AC3-AA8609F35BAD}" type="datetime1">
              <a:rPr lang="es-MX" smtClean="0"/>
              <a:t>10/11/2022</a:t>
            </a:fld>
            <a:endParaRPr lang="es-MX"/>
          </a:p>
        </p:txBody>
      </p:sp>
      <p:sp>
        <p:nvSpPr>
          <p:cNvPr id="8" name="Footer Placeholder 7"/>
          <p:cNvSpPr>
            <a:spLocks noGrp="1"/>
          </p:cNvSpPr>
          <p:nvPr>
            <p:ph type="ftr" sz="quarter" idx="11"/>
          </p:nvPr>
        </p:nvSpPr>
        <p:spPr/>
        <p:txBody>
          <a:bodyPr/>
          <a:lstStyle/>
          <a:p>
            <a:pPr>
              <a:defRPr/>
            </a:pPr>
            <a:endParaRPr lang="es-MX"/>
          </a:p>
        </p:txBody>
      </p:sp>
      <p:sp>
        <p:nvSpPr>
          <p:cNvPr id="9" name="Slide Number Placeholder 8"/>
          <p:cNvSpPr>
            <a:spLocks noGrp="1"/>
          </p:cNvSpPr>
          <p:nvPr>
            <p:ph type="sldNum" sz="quarter" idx="12"/>
          </p:nvPr>
        </p:nvSpPr>
        <p:spPr/>
        <p:txBody>
          <a:bodyPr/>
          <a:lstStyle/>
          <a:p>
            <a:pPr>
              <a:defRPr/>
            </a:pPr>
            <a:r>
              <a:rPr lang="es-MX"/>
              <a:t>ASF | </a:t>
            </a:r>
            <a:fld id="{C3E72060-BDD8-4470-8E6F-4F3AC26F9F35}" type="slidenum">
              <a:rPr lang="es-MX" smtClean="0"/>
              <a:pPr>
                <a:defRPr/>
              </a:pPr>
              <a:t>‹Nº›</a:t>
            </a:fld>
            <a:endParaRPr lang="es-MX"/>
          </a:p>
        </p:txBody>
      </p:sp>
      <p:pic>
        <p:nvPicPr>
          <p:cNvPr id="10"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11"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Tree>
    <p:extLst>
      <p:ext uri="{BB962C8B-B14F-4D97-AF65-F5344CB8AC3E}">
        <p14:creationId xmlns:p14="http://schemas.microsoft.com/office/powerpoint/2010/main" val="288339872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5B47E86-97B3-436A-9BC4-0E75D7B8C8C1}" type="datetime1">
              <a:rPr lang="es-MX" smtClean="0"/>
              <a:t>10/11/2022</a:t>
            </a:fld>
            <a:endParaRPr lang="es-MX"/>
          </a:p>
        </p:txBody>
      </p:sp>
      <p:sp>
        <p:nvSpPr>
          <p:cNvPr id="4" name="Footer Placeholder 3"/>
          <p:cNvSpPr>
            <a:spLocks noGrp="1"/>
          </p:cNvSpPr>
          <p:nvPr>
            <p:ph type="ftr" sz="quarter" idx="11"/>
          </p:nvPr>
        </p:nvSpPr>
        <p:spPr/>
        <p:txBody>
          <a:bodyPr/>
          <a:lstStyle/>
          <a:p>
            <a:pPr>
              <a:defRPr/>
            </a:pPr>
            <a:endParaRPr lang="es-MX"/>
          </a:p>
        </p:txBody>
      </p:sp>
      <p:sp>
        <p:nvSpPr>
          <p:cNvPr id="5" name="Slide Number Placeholder 4"/>
          <p:cNvSpPr>
            <a:spLocks noGrp="1"/>
          </p:cNvSpPr>
          <p:nvPr>
            <p:ph type="sldNum" sz="quarter" idx="12"/>
          </p:nvPr>
        </p:nvSpPr>
        <p:spPr/>
        <p:txBody>
          <a:bodyPr/>
          <a:lstStyle/>
          <a:p>
            <a:pPr>
              <a:defRPr/>
            </a:pPr>
            <a:r>
              <a:rPr lang="es-MX"/>
              <a:t>ASF | </a:t>
            </a:r>
            <a:fld id="{81C7A039-7510-4A28-B20F-FEC0D0EBCB47}" type="slidenum">
              <a:rPr lang="es-MX" smtClean="0"/>
              <a:pPr>
                <a:defRPr/>
              </a:pPr>
              <a:t>‹Nº›</a:t>
            </a:fld>
            <a:endParaRPr lang="es-MX"/>
          </a:p>
        </p:txBody>
      </p:sp>
    </p:spTree>
    <p:extLst>
      <p:ext uri="{BB962C8B-B14F-4D97-AF65-F5344CB8AC3E}">
        <p14:creationId xmlns:p14="http://schemas.microsoft.com/office/powerpoint/2010/main" val="312365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spTree>
    <p:extLst>
      <p:ext uri="{BB962C8B-B14F-4D97-AF65-F5344CB8AC3E}">
        <p14:creationId xmlns:p14="http://schemas.microsoft.com/office/powerpoint/2010/main" val="399228217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7BA1474-FDC2-4C5D-9367-88B3B2196499}" type="datetime1">
              <a:rPr lang="es-MX" smtClean="0"/>
              <a:t>10/11/2022</a:t>
            </a:fld>
            <a:endParaRPr lang="es-MX"/>
          </a:p>
        </p:txBody>
      </p:sp>
      <p:sp>
        <p:nvSpPr>
          <p:cNvPr id="6" name="Footer Placeholder 5"/>
          <p:cNvSpPr>
            <a:spLocks noGrp="1"/>
          </p:cNvSpPr>
          <p:nvPr>
            <p:ph type="ftr" sz="quarter" idx="11"/>
          </p:nvPr>
        </p:nvSpPr>
        <p:spPr/>
        <p:txBody>
          <a:bodyPr/>
          <a:lstStyle/>
          <a:p>
            <a:pPr>
              <a:defRPr/>
            </a:pPr>
            <a:endParaRPr lang="es-MX"/>
          </a:p>
        </p:txBody>
      </p:sp>
      <p:sp>
        <p:nvSpPr>
          <p:cNvPr id="7" name="Slide Number Placeholder 6"/>
          <p:cNvSpPr>
            <a:spLocks noGrp="1"/>
          </p:cNvSpPr>
          <p:nvPr>
            <p:ph type="sldNum" sz="quarter" idx="12"/>
          </p:nvPr>
        </p:nvSpPr>
        <p:spPr/>
        <p:txBody>
          <a:bodyPr/>
          <a:lstStyle/>
          <a:p>
            <a:pPr>
              <a:defRPr/>
            </a:pPr>
            <a:r>
              <a:rPr lang="es-MX"/>
              <a:t>ASF | </a:t>
            </a:r>
            <a:fld id="{0AF3E4C7-0893-4D40-8D54-6103D6A23934}" type="slidenum">
              <a:rPr lang="es-MX" smtClean="0"/>
              <a:pPr>
                <a:defRPr/>
              </a:pPr>
              <a:t>‹Nº›</a:t>
            </a:fld>
            <a:endParaRPr lang="es-MX"/>
          </a:p>
        </p:txBody>
      </p:sp>
      <p:pic>
        <p:nvPicPr>
          <p:cNvPr id="8"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9"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Tree>
    <p:extLst>
      <p:ext uri="{BB962C8B-B14F-4D97-AF65-F5344CB8AC3E}">
        <p14:creationId xmlns:p14="http://schemas.microsoft.com/office/powerpoint/2010/main" val="123176652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EEA5BEB4-013E-48E1-B85E-3636683EDCF8}" type="datetime1">
              <a:rPr lang="es-MX" smtClean="0"/>
              <a:t>10/11/2022</a:t>
            </a:fld>
            <a:endParaRPr lang="es-MX"/>
          </a:p>
        </p:txBody>
      </p:sp>
      <p:sp>
        <p:nvSpPr>
          <p:cNvPr id="6" name="Footer Placeholder 5"/>
          <p:cNvSpPr>
            <a:spLocks noGrp="1"/>
          </p:cNvSpPr>
          <p:nvPr>
            <p:ph type="ftr" sz="quarter" idx="11"/>
          </p:nvPr>
        </p:nvSpPr>
        <p:spPr/>
        <p:txBody>
          <a:bodyPr/>
          <a:lstStyle/>
          <a:p>
            <a:pPr>
              <a:defRPr/>
            </a:pPr>
            <a:endParaRPr lang="es-MX"/>
          </a:p>
        </p:txBody>
      </p:sp>
      <p:sp>
        <p:nvSpPr>
          <p:cNvPr id="7" name="Slide Number Placeholder 6"/>
          <p:cNvSpPr>
            <a:spLocks noGrp="1"/>
          </p:cNvSpPr>
          <p:nvPr>
            <p:ph type="sldNum" sz="quarter" idx="12"/>
          </p:nvPr>
        </p:nvSpPr>
        <p:spPr/>
        <p:txBody>
          <a:bodyPr/>
          <a:lstStyle/>
          <a:p>
            <a:pPr>
              <a:defRPr/>
            </a:pPr>
            <a:r>
              <a:rPr lang="es-MX"/>
              <a:t>ASF | </a:t>
            </a:r>
            <a:fld id="{BE8A6C87-BE68-44D5-9E0C-1CFC8EEB7C56}" type="slidenum">
              <a:rPr lang="es-MX" smtClean="0"/>
              <a:pPr>
                <a:defRPr/>
              </a:pPr>
              <a:t>‹Nº›</a:t>
            </a:fld>
            <a:endParaRPr lang="es-MX"/>
          </a:p>
        </p:txBody>
      </p:sp>
      <p:pic>
        <p:nvPicPr>
          <p:cNvPr id="8"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9"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Tree>
    <p:extLst>
      <p:ext uri="{BB962C8B-B14F-4D97-AF65-F5344CB8AC3E}">
        <p14:creationId xmlns:p14="http://schemas.microsoft.com/office/powerpoint/2010/main" val="80362436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tmp"/><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w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w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71C82-34EC-4FD1-BA03-D6F2F6D72C5E}" type="datetime1">
              <a:rPr lang="es-MX" smtClean="0"/>
              <a:t>10/11/2022</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s-MX"/>
              <a:t>ASF | </a:t>
            </a:r>
            <a:fld id="{81C7A039-7510-4A28-B20F-FEC0D0EBCB47}" type="slidenum">
              <a:rPr lang="es-MX" smtClean="0"/>
              <a:pPr>
                <a:defRPr/>
              </a:pPr>
              <a:t>‹Nº›</a:t>
            </a:fld>
            <a:endParaRPr lang="es-MX"/>
          </a:p>
        </p:txBody>
      </p:sp>
      <p:pic>
        <p:nvPicPr>
          <p:cNvPr id="7" name="9 Imagen" descr="cuadros2.wmf"/>
          <p:cNvPicPr>
            <a:picLocks noChangeAspect="1"/>
          </p:cNvPicPr>
          <p:nvPr userDrawn="1"/>
        </p:nvPicPr>
        <p:blipFill>
          <a:blip r:embed="rId15" cstate="print"/>
          <a:srcRect/>
          <a:stretch>
            <a:fillRect/>
          </a:stretch>
        </p:blipFill>
        <p:spPr bwMode="auto">
          <a:xfrm>
            <a:off x="0" y="214313"/>
            <a:ext cx="584200" cy="323850"/>
          </a:xfrm>
          <a:prstGeom prst="rect">
            <a:avLst/>
          </a:prstGeom>
          <a:noFill/>
          <a:ln w="9525">
            <a:noFill/>
            <a:miter lim="800000"/>
            <a:headEnd/>
            <a:tailEnd/>
          </a:ln>
        </p:spPr>
      </p:pic>
      <p:pic>
        <p:nvPicPr>
          <p:cNvPr id="8" name="10 Imagen" descr="barras.wmf"/>
          <p:cNvPicPr>
            <a:picLocks noChangeAspect="1"/>
          </p:cNvPicPr>
          <p:nvPr userDrawn="1"/>
        </p:nvPicPr>
        <p:blipFill>
          <a:blip r:embed="rId16" cstate="print"/>
          <a:srcRect/>
          <a:stretch>
            <a:fillRect/>
          </a:stretch>
        </p:blipFill>
        <p:spPr bwMode="auto">
          <a:xfrm>
            <a:off x="0" y="6184902"/>
            <a:ext cx="9151938" cy="682625"/>
          </a:xfrm>
          <a:prstGeom prst="rect">
            <a:avLst/>
          </a:prstGeom>
          <a:noFill/>
          <a:ln w="9525">
            <a:noFill/>
            <a:miter lim="800000"/>
            <a:headEnd/>
            <a:tailEnd/>
          </a:ln>
        </p:spPr>
      </p:pic>
      <p:pic>
        <p:nvPicPr>
          <p:cNvPr id="9" name="Imagen 8" descr="Imagen que contiene Interfaz de usuario gráfica&#10;&#10;Descripción generada automáticamente">
            <a:extLst>
              <a:ext uri="{FF2B5EF4-FFF2-40B4-BE49-F238E27FC236}">
                <a16:creationId xmlns:a16="http://schemas.microsoft.com/office/drawing/2014/main" id="{C8DE3C31-683F-4559-8174-5DE4986BCEF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694" y="7148"/>
            <a:ext cx="12139555" cy="6850850"/>
          </a:xfrm>
          <a:prstGeom prst="rect">
            <a:avLst/>
          </a:prstGeom>
        </p:spPr>
      </p:pic>
    </p:spTree>
    <p:extLst>
      <p:ext uri="{BB962C8B-B14F-4D97-AF65-F5344CB8AC3E}">
        <p14:creationId xmlns:p14="http://schemas.microsoft.com/office/powerpoint/2010/main" val="45931304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780" r:id="rId12"/>
    <p:sldLayoutId id="2147483781" r:id="rId13"/>
  </p:sldLayoutIdLst>
  <p:transition>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1357313" y="274638"/>
            <a:ext cx="73294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MX"/>
          </a:p>
        </p:txBody>
      </p:sp>
      <p:sp>
        <p:nvSpPr>
          <p:cNvPr id="1027" name="2 Marcador de texto"/>
          <p:cNvSpPr>
            <a:spLocks noGrp="1"/>
          </p:cNvSpPr>
          <p:nvPr>
            <p:ph type="body" idx="1"/>
          </p:nvPr>
        </p:nvSpPr>
        <p:spPr bwMode="auto">
          <a:xfrm>
            <a:off x="4572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3 Marcador de pie de página"/>
          <p:cNvSpPr>
            <a:spLocks noGrp="1"/>
          </p:cNvSpPr>
          <p:nvPr>
            <p:ph type="ftr" sz="quarter" idx="3"/>
          </p:nvPr>
        </p:nvSpPr>
        <p:spPr>
          <a:xfrm>
            <a:off x="214313" y="5786438"/>
            <a:ext cx="8572500" cy="365125"/>
          </a:xfrm>
          <a:prstGeom prst="rect">
            <a:avLst/>
          </a:prstGeom>
        </p:spPr>
        <p:txBody>
          <a:bodyPr/>
          <a:lstStyle>
            <a:lvl1pPr algn="l" fontAlgn="auto">
              <a:spcBef>
                <a:spcPts val="0"/>
              </a:spcBef>
              <a:spcAft>
                <a:spcPts val="0"/>
              </a:spcAft>
              <a:defRPr sz="1050">
                <a:solidFill>
                  <a:srgbClr val="5F5F5F"/>
                </a:solidFill>
                <a:latin typeface="+mn-lt"/>
              </a:defRPr>
            </a:lvl1pPr>
          </a:lstStyle>
          <a:p>
            <a:pPr>
              <a:defRPr/>
            </a:pPr>
            <a:endParaRPr lang="es-MX"/>
          </a:p>
        </p:txBody>
      </p:sp>
      <p:pic>
        <p:nvPicPr>
          <p:cNvPr id="1029" name="9 Imagen" descr="cuadros2.wmf"/>
          <p:cNvPicPr>
            <a:picLocks noChangeAspect="1"/>
          </p:cNvPicPr>
          <p:nvPr userDrawn="1"/>
        </p:nvPicPr>
        <p:blipFill>
          <a:blip r:embed="rId15" cstate="print"/>
          <a:srcRect/>
          <a:stretch>
            <a:fillRect/>
          </a:stretch>
        </p:blipFill>
        <p:spPr bwMode="auto">
          <a:xfrm>
            <a:off x="0" y="214313"/>
            <a:ext cx="584200" cy="323850"/>
          </a:xfrm>
          <a:prstGeom prst="rect">
            <a:avLst/>
          </a:prstGeom>
          <a:noFill/>
          <a:ln w="9525">
            <a:noFill/>
            <a:miter lim="800000"/>
            <a:headEnd/>
            <a:tailEnd/>
          </a:ln>
        </p:spPr>
      </p:pic>
      <p:pic>
        <p:nvPicPr>
          <p:cNvPr id="1030" name="10 Imagen" descr="barras.wmf"/>
          <p:cNvPicPr>
            <a:picLocks noChangeAspect="1"/>
          </p:cNvPicPr>
          <p:nvPr userDrawn="1"/>
        </p:nvPicPr>
        <p:blipFill>
          <a:blip r:embed="rId16" cstate="print"/>
          <a:srcRect/>
          <a:stretch>
            <a:fillRect/>
          </a:stretch>
        </p:blipFill>
        <p:spPr bwMode="auto">
          <a:xfrm>
            <a:off x="0" y="6184900"/>
            <a:ext cx="9151938" cy="682625"/>
          </a:xfrm>
          <a:prstGeom prst="rect">
            <a:avLst/>
          </a:prstGeom>
          <a:noFill/>
          <a:ln w="9525">
            <a:noFill/>
            <a:miter lim="800000"/>
            <a:headEnd/>
            <a:tailEnd/>
          </a:ln>
        </p:spPr>
      </p:pic>
      <p:sp>
        <p:nvSpPr>
          <p:cNvPr id="10" name="4 Marcador de número de diapositiva"/>
          <p:cNvSpPr>
            <a:spLocks noGrp="1"/>
          </p:cNvSpPr>
          <p:nvPr>
            <p:ph type="sldNum" sz="quarter" idx="4"/>
          </p:nvPr>
        </p:nvSpPr>
        <p:spPr>
          <a:xfrm>
            <a:off x="8153400" y="6572250"/>
            <a:ext cx="919163" cy="285750"/>
          </a:xfrm>
          <a:prstGeom prst="rect">
            <a:avLst/>
          </a:prstGeom>
        </p:spPr>
        <p:txBody>
          <a:bodyPr/>
          <a:lstStyle>
            <a:lvl1pPr fontAlgn="auto">
              <a:spcBef>
                <a:spcPts val="0"/>
              </a:spcBef>
              <a:spcAft>
                <a:spcPts val="0"/>
              </a:spcAft>
              <a:defRPr sz="1100" b="1">
                <a:solidFill>
                  <a:schemeClr val="bg1"/>
                </a:solidFill>
                <a:latin typeface="+mn-lt"/>
              </a:defRPr>
            </a:lvl1pPr>
          </a:lstStyle>
          <a:p>
            <a:pPr>
              <a:defRPr/>
            </a:pPr>
            <a:r>
              <a:rPr lang="es-MX"/>
              <a:t>ASF | </a:t>
            </a:r>
            <a:fld id="{81C7A039-7510-4A28-B20F-FEC0D0EBCB47}" type="slidenum">
              <a:rPr lang="es-MX"/>
              <a:pPr>
                <a:defRPr/>
              </a:pPr>
              <a:t>‹Nº›</a:t>
            </a:fld>
            <a:endParaRPr lang="es-MX"/>
          </a:p>
        </p:txBody>
      </p:sp>
    </p:spTree>
    <p:extLst>
      <p:ext uri="{BB962C8B-B14F-4D97-AF65-F5344CB8AC3E}">
        <p14:creationId xmlns:p14="http://schemas.microsoft.com/office/powerpoint/2010/main" val="105103622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transition>
    <p:wipe dir="r"/>
  </p:transition>
  <p:txStyles>
    <p:titleStyle>
      <a:lvl1pPr algn="l" rtl="0" eaLnBrk="0" fontAlgn="base" hangingPunct="0">
        <a:spcBef>
          <a:spcPct val="0"/>
        </a:spcBef>
        <a:spcAft>
          <a:spcPct val="0"/>
        </a:spcAft>
        <a:defRPr sz="3600" kern="1200">
          <a:solidFill>
            <a:srgbClr val="00204E"/>
          </a:solidFill>
          <a:latin typeface="Arial Black" pitchFamily="34" charset="0"/>
          <a:ea typeface="+mj-ea"/>
          <a:cs typeface="+mj-cs"/>
        </a:defRPr>
      </a:lvl1pPr>
      <a:lvl2pPr algn="l" rtl="0" eaLnBrk="0" fontAlgn="base" hangingPunct="0">
        <a:spcBef>
          <a:spcPct val="0"/>
        </a:spcBef>
        <a:spcAft>
          <a:spcPct val="0"/>
        </a:spcAft>
        <a:defRPr sz="3600">
          <a:solidFill>
            <a:srgbClr val="00204E"/>
          </a:solidFill>
          <a:latin typeface="Arial Black" pitchFamily="34" charset="0"/>
        </a:defRPr>
      </a:lvl2pPr>
      <a:lvl3pPr algn="l" rtl="0" eaLnBrk="0" fontAlgn="base" hangingPunct="0">
        <a:spcBef>
          <a:spcPct val="0"/>
        </a:spcBef>
        <a:spcAft>
          <a:spcPct val="0"/>
        </a:spcAft>
        <a:defRPr sz="3600">
          <a:solidFill>
            <a:srgbClr val="00204E"/>
          </a:solidFill>
          <a:latin typeface="Arial Black" pitchFamily="34" charset="0"/>
        </a:defRPr>
      </a:lvl3pPr>
      <a:lvl4pPr algn="l" rtl="0" eaLnBrk="0" fontAlgn="base" hangingPunct="0">
        <a:spcBef>
          <a:spcPct val="0"/>
        </a:spcBef>
        <a:spcAft>
          <a:spcPct val="0"/>
        </a:spcAft>
        <a:defRPr sz="3600">
          <a:solidFill>
            <a:srgbClr val="00204E"/>
          </a:solidFill>
          <a:latin typeface="Arial Black" pitchFamily="34" charset="0"/>
        </a:defRPr>
      </a:lvl4pPr>
      <a:lvl5pPr algn="l" rtl="0" eaLnBrk="0" fontAlgn="base" hangingPunct="0">
        <a:spcBef>
          <a:spcPct val="0"/>
        </a:spcBef>
        <a:spcAft>
          <a:spcPct val="0"/>
        </a:spcAft>
        <a:defRPr sz="3600">
          <a:solidFill>
            <a:srgbClr val="00204E"/>
          </a:solidFill>
          <a:latin typeface="Arial Black" pitchFamily="34" charset="0"/>
        </a:defRPr>
      </a:lvl5pPr>
      <a:lvl6pPr marL="457200" algn="l" rtl="0" fontAlgn="base">
        <a:spcBef>
          <a:spcPct val="0"/>
        </a:spcBef>
        <a:spcAft>
          <a:spcPct val="0"/>
        </a:spcAft>
        <a:defRPr sz="3600">
          <a:solidFill>
            <a:srgbClr val="00204E"/>
          </a:solidFill>
          <a:latin typeface="Arial Black" pitchFamily="34" charset="0"/>
        </a:defRPr>
      </a:lvl6pPr>
      <a:lvl7pPr marL="914400" algn="l" rtl="0" fontAlgn="base">
        <a:spcBef>
          <a:spcPct val="0"/>
        </a:spcBef>
        <a:spcAft>
          <a:spcPct val="0"/>
        </a:spcAft>
        <a:defRPr sz="3600">
          <a:solidFill>
            <a:srgbClr val="00204E"/>
          </a:solidFill>
          <a:latin typeface="Arial Black" pitchFamily="34" charset="0"/>
        </a:defRPr>
      </a:lvl7pPr>
      <a:lvl8pPr marL="1371600" algn="l" rtl="0" fontAlgn="base">
        <a:spcBef>
          <a:spcPct val="0"/>
        </a:spcBef>
        <a:spcAft>
          <a:spcPct val="0"/>
        </a:spcAft>
        <a:defRPr sz="3600">
          <a:solidFill>
            <a:srgbClr val="00204E"/>
          </a:solidFill>
          <a:latin typeface="Arial Black" pitchFamily="34" charset="0"/>
        </a:defRPr>
      </a:lvl8pPr>
      <a:lvl9pPr marL="1828800" algn="l" rtl="0" fontAlgn="base">
        <a:spcBef>
          <a:spcPct val="0"/>
        </a:spcBef>
        <a:spcAft>
          <a:spcPct val="0"/>
        </a:spcAft>
        <a:defRPr sz="3600">
          <a:solidFill>
            <a:srgbClr val="00204E"/>
          </a:solidFill>
          <a:latin typeface="Arial Black"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5.svg"/><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3.jpg"/><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diagramLayout" Target="../diagrams/layout5.xml"/><Relationship Id="rId7" Type="http://schemas.openxmlformats.org/officeDocument/2006/relationships/image" Target="../media/image65.jpg"/><Relationship Id="rId2" Type="http://schemas.openxmlformats.org/officeDocument/2006/relationships/diagramData" Target="../diagrams/data5.xml"/><Relationship Id="rId1" Type="http://schemas.openxmlformats.org/officeDocument/2006/relationships/slideLayout" Target="../slideLayouts/slideLayout2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diagramLayout" Target="../diagrams/layout6.xml"/><Relationship Id="rId7" Type="http://schemas.openxmlformats.org/officeDocument/2006/relationships/image" Target="../media/image67.png"/><Relationship Id="rId2" Type="http://schemas.openxmlformats.org/officeDocument/2006/relationships/diagramData" Target="../diagrams/data6.xml"/><Relationship Id="rId1" Type="http://schemas.openxmlformats.org/officeDocument/2006/relationships/slideLayout" Target="../slideLayouts/slideLayout2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69.jpg"/><Relationship Id="rId2" Type="http://schemas.openxmlformats.org/officeDocument/2006/relationships/diagramData" Target="../diagrams/data7.xml"/><Relationship Id="rId1" Type="http://schemas.openxmlformats.org/officeDocument/2006/relationships/slideLayout" Target="../slideLayouts/slideLayout2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70.gif"/><Relationship Id="rId2" Type="http://schemas.openxmlformats.org/officeDocument/2006/relationships/diagramData" Target="../diagrams/data11.xml"/><Relationship Id="rId1" Type="http://schemas.openxmlformats.org/officeDocument/2006/relationships/slideLayout" Target="../slideLayouts/slideLayout2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22.xml"/><Relationship Id="rId1" Type="http://schemas.openxmlformats.org/officeDocument/2006/relationships/themeOverride" Target="../theme/themeOverride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6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diagramLayout" Target="../diagrams/layout15.xml"/><Relationship Id="rId7" Type="http://schemas.openxmlformats.org/officeDocument/2006/relationships/image" Target="../media/image77.png"/><Relationship Id="rId2" Type="http://schemas.openxmlformats.org/officeDocument/2006/relationships/diagramData" Target="../diagrams/data15.xml"/><Relationship Id="rId1" Type="http://schemas.openxmlformats.org/officeDocument/2006/relationships/slideLayout" Target="../slideLayouts/slideLayout1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1566D0E-EEAB-4154-989E-FF56E7040545}"/>
              </a:ext>
            </a:extLst>
          </p:cNvPr>
          <p:cNvSpPr>
            <a:spLocks noGrp="1"/>
          </p:cNvSpPr>
          <p:nvPr>
            <p:ph type="sldNum" sz="quarter" idx="4294967295"/>
          </p:nvPr>
        </p:nvSpPr>
        <p:spPr>
          <a:xfrm>
            <a:off x="6564796" y="6232066"/>
            <a:ext cx="2057400" cy="365125"/>
          </a:xfrm>
        </p:spPr>
        <p:txBody>
          <a:bodyPr/>
          <a:lstStyle/>
          <a:p>
            <a:fld id="{6E826B81-2A8B-413C-90E6-71A49EF6E624}" type="slidenum">
              <a:rPr lang="es-MX" smtClean="0"/>
              <a:t>1</a:t>
            </a:fld>
            <a:endParaRPr lang="es-MX" dirty="0"/>
          </a:p>
        </p:txBody>
      </p:sp>
      <p:sp>
        <p:nvSpPr>
          <p:cNvPr id="5" name="Rectángulo 4">
            <a:extLst>
              <a:ext uri="{FF2B5EF4-FFF2-40B4-BE49-F238E27FC236}">
                <a16:creationId xmlns:a16="http://schemas.microsoft.com/office/drawing/2014/main" id="{36307666-B0AC-4942-9D00-0E1F307C3D42}"/>
              </a:ext>
            </a:extLst>
          </p:cNvPr>
          <p:cNvSpPr/>
          <p:nvPr/>
        </p:nvSpPr>
        <p:spPr>
          <a:xfrm>
            <a:off x="8100392" y="0"/>
            <a:ext cx="1043608" cy="6165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17A17C55-9EB9-4519-85CB-AD55484FCF82}"/>
              </a:ext>
            </a:extLst>
          </p:cNvPr>
          <p:cNvSpPr txBox="1"/>
          <p:nvPr/>
        </p:nvSpPr>
        <p:spPr>
          <a:xfrm>
            <a:off x="1979712" y="5229200"/>
            <a:ext cx="6872530" cy="936104"/>
          </a:xfrm>
          <a:prstGeom prst="rect">
            <a:avLst/>
          </a:prstGeom>
        </p:spPr>
        <p:txBody>
          <a:bodyPr vert="horz" lIns="91440" tIns="45720" rIns="91440" bIns="45720" rtlCol="0">
            <a:noAutofit/>
          </a:bodyPr>
          <a:lstStyle>
            <a:lvl1pPr indent="0" algn="ctr" defTabSz="914400">
              <a:lnSpc>
                <a:spcPct val="90000"/>
              </a:lnSpc>
              <a:spcBef>
                <a:spcPts val="1000"/>
              </a:spcBef>
              <a:buFont typeface="Arial" panose="020B0604020202020204" pitchFamily="34" charset="0"/>
              <a:buNone/>
              <a:defRPr sz="3600" b="1">
                <a:solidFill>
                  <a:schemeClr val="accent5">
                    <a:lumMod val="50000"/>
                  </a:schemeClr>
                </a:solidFill>
                <a:latin typeface="Arial" panose="020B0604020202020204" pitchFamily="34" charset="0"/>
                <a:cs typeface="Arial" panose="020B0604020202020204" pitchFamily="34" charset="0"/>
              </a:defRPr>
            </a:lvl1pPr>
            <a:lvl2pPr indent="0" defTabSz="914400">
              <a:lnSpc>
                <a:spcPct val="90000"/>
              </a:lnSpc>
              <a:spcBef>
                <a:spcPts val="500"/>
              </a:spcBef>
              <a:buFont typeface="Arial" panose="020B0604020202020204" pitchFamily="34" charset="0"/>
              <a:buNone/>
              <a:defRPr sz="2000">
                <a:solidFill>
                  <a:schemeClr val="tx1">
                    <a:tint val="75000"/>
                  </a:schemeClr>
                </a:solidFill>
              </a:defRPr>
            </a:lvl2pPr>
            <a:lvl3pPr indent="0" defTabSz="914400">
              <a:lnSpc>
                <a:spcPct val="90000"/>
              </a:lnSpc>
              <a:spcBef>
                <a:spcPts val="500"/>
              </a:spcBef>
              <a:buFont typeface="Arial" panose="020B0604020202020204" pitchFamily="34" charset="0"/>
              <a:buNone/>
              <a:defRPr>
                <a:solidFill>
                  <a:schemeClr val="tx1">
                    <a:tint val="75000"/>
                  </a:schemeClr>
                </a:solidFill>
              </a:defRPr>
            </a:lvl3pPr>
            <a:lvl4pPr indent="0" defTabSz="914400">
              <a:lnSpc>
                <a:spcPct val="90000"/>
              </a:lnSpc>
              <a:spcBef>
                <a:spcPts val="500"/>
              </a:spcBef>
              <a:buFont typeface="Arial" panose="020B0604020202020204" pitchFamily="34" charset="0"/>
              <a:buNone/>
              <a:defRPr sz="1600">
                <a:solidFill>
                  <a:schemeClr val="tx1">
                    <a:tint val="75000"/>
                  </a:schemeClr>
                </a:solidFill>
              </a:defRPr>
            </a:lvl4pPr>
            <a:lvl5pPr indent="0" defTabSz="914400">
              <a:lnSpc>
                <a:spcPct val="90000"/>
              </a:lnSpc>
              <a:spcBef>
                <a:spcPts val="500"/>
              </a:spcBef>
              <a:buFont typeface="Arial" panose="020B0604020202020204" pitchFamily="34" charset="0"/>
              <a:buNone/>
              <a:defRPr sz="1600">
                <a:solidFill>
                  <a:schemeClr val="tx1">
                    <a:tint val="75000"/>
                  </a:schemeClr>
                </a:solidFill>
              </a:defRPr>
            </a:lvl5pPr>
            <a:lvl6pPr indent="0" defTabSz="914400">
              <a:lnSpc>
                <a:spcPct val="90000"/>
              </a:lnSpc>
              <a:spcBef>
                <a:spcPts val="500"/>
              </a:spcBef>
              <a:buFont typeface="Arial" panose="020B0604020202020204" pitchFamily="34" charset="0"/>
              <a:buNone/>
              <a:defRPr sz="1600">
                <a:solidFill>
                  <a:schemeClr val="tx1">
                    <a:tint val="75000"/>
                  </a:schemeClr>
                </a:solidFill>
              </a:defRPr>
            </a:lvl6pPr>
            <a:lvl7pPr indent="0" defTabSz="914400">
              <a:lnSpc>
                <a:spcPct val="90000"/>
              </a:lnSpc>
              <a:spcBef>
                <a:spcPts val="500"/>
              </a:spcBef>
              <a:buFont typeface="Arial" panose="020B0604020202020204" pitchFamily="34" charset="0"/>
              <a:buNone/>
              <a:defRPr sz="1600">
                <a:solidFill>
                  <a:schemeClr val="tx1">
                    <a:tint val="75000"/>
                  </a:schemeClr>
                </a:solidFill>
              </a:defRPr>
            </a:lvl7pPr>
            <a:lvl8pPr indent="0" defTabSz="914400">
              <a:lnSpc>
                <a:spcPct val="90000"/>
              </a:lnSpc>
              <a:spcBef>
                <a:spcPts val="500"/>
              </a:spcBef>
              <a:buFont typeface="Arial" panose="020B0604020202020204" pitchFamily="34" charset="0"/>
              <a:buNone/>
              <a:defRPr sz="1600">
                <a:solidFill>
                  <a:schemeClr val="tx1">
                    <a:tint val="75000"/>
                  </a:schemeClr>
                </a:solidFill>
              </a:defRPr>
            </a:lvl8pPr>
            <a:lvl9pPr indent="0" defTabSz="914400">
              <a:lnSpc>
                <a:spcPct val="90000"/>
              </a:lnSpc>
              <a:spcBef>
                <a:spcPts val="500"/>
              </a:spcBef>
              <a:buFont typeface="Arial" panose="020B0604020202020204" pitchFamily="34" charset="0"/>
              <a:buNone/>
              <a:defRPr sz="1600">
                <a:solidFill>
                  <a:schemeClr val="tx1">
                    <a:tint val="75000"/>
                  </a:schemeClr>
                </a:solidFill>
              </a:defRPr>
            </a:lvl9pPr>
          </a:lstStyle>
          <a:p>
            <a:r>
              <a:rPr lang="es-ES" dirty="0"/>
              <a:t>10 DE NOVIEMBRE DE 2022</a:t>
            </a:r>
            <a:endParaRPr lang="es-MX" dirty="0"/>
          </a:p>
        </p:txBody>
      </p:sp>
    </p:spTree>
    <p:extLst>
      <p:ext uri="{BB962C8B-B14F-4D97-AF65-F5344CB8AC3E}">
        <p14:creationId xmlns:p14="http://schemas.microsoft.com/office/powerpoint/2010/main" val="126831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p:cNvSpPr txBox="1"/>
          <p:nvPr/>
        </p:nvSpPr>
        <p:spPr>
          <a:xfrm>
            <a:off x="3626895" y="597986"/>
            <a:ext cx="484254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ÁMBITO DE APLICACIÓN</a:t>
            </a:r>
          </a:p>
        </p:txBody>
      </p:sp>
      <p:sp>
        <p:nvSpPr>
          <p:cNvPr id="6" name="CuadroTexto 5"/>
          <p:cNvSpPr txBox="1"/>
          <p:nvPr/>
        </p:nvSpPr>
        <p:spPr>
          <a:xfrm>
            <a:off x="881960" y="1901983"/>
            <a:ext cx="7434456" cy="1200329"/>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2400" b="0" i="0" u="none" strike="noStrike" kern="1200" cap="none" spc="0" normalizeH="0" baseline="0" noProof="0" dirty="0">
                <a:ln>
                  <a:noFill/>
                </a:ln>
                <a:solidFill>
                  <a:srgbClr val="00204E"/>
                </a:solidFill>
                <a:effectLst/>
                <a:uLnTx/>
                <a:uFillTx/>
                <a:latin typeface="Arial Black"/>
                <a:ea typeface="+mn-ea"/>
                <a:cs typeface="+mn-cs"/>
              </a:rPr>
              <a:t>La LGRA es de observancia general en toda la República Mexicana, y por lo tanto es aplicable a los 3 órdenes de gobierno.</a:t>
            </a:r>
          </a:p>
        </p:txBody>
      </p:sp>
      <p:sp>
        <p:nvSpPr>
          <p:cNvPr id="2" name="Flecha derecha 1"/>
          <p:cNvSpPr/>
          <p:nvPr/>
        </p:nvSpPr>
        <p:spPr>
          <a:xfrm>
            <a:off x="5389269" y="3789040"/>
            <a:ext cx="367386" cy="216024"/>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dirty="0">
              <a:ln>
                <a:noFill/>
              </a:ln>
              <a:solidFill>
                <a:srgbClr val="00204E"/>
              </a:solidFill>
              <a:effectLst/>
              <a:uLnTx/>
              <a:uFillTx/>
              <a:latin typeface="Arial"/>
              <a:ea typeface="+mn-ea"/>
              <a:cs typeface="+mn-cs"/>
            </a:endParaRPr>
          </a:p>
        </p:txBody>
      </p:sp>
      <p:sp>
        <p:nvSpPr>
          <p:cNvPr id="12" name="Flecha derecha 11"/>
          <p:cNvSpPr/>
          <p:nvPr/>
        </p:nvSpPr>
        <p:spPr>
          <a:xfrm>
            <a:off x="5424351" y="4367342"/>
            <a:ext cx="367386" cy="216024"/>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dirty="0">
              <a:ln>
                <a:noFill/>
              </a:ln>
              <a:solidFill>
                <a:srgbClr val="00204E"/>
              </a:solidFill>
              <a:effectLst/>
              <a:uLnTx/>
              <a:uFillTx/>
              <a:latin typeface="Arial"/>
              <a:ea typeface="+mn-ea"/>
              <a:cs typeface="+mn-cs"/>
            </a:endParaRPr>
          </a:p>
        </p:txBody>
      </p:sp>
      <p:sp>
        <p:nvSpPr>
          <p:cNvPr id="13" name="Flecha derecha 12"/>
          <p:cNvSpPr/>
          <p:nvPr/>
        </p:nvSpPr>
        <p:spPr>
          <a:xfrm>
            <a:off x="5469926" y="5009946"/>
            <a:ext cx="367386" cy="216024"/>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dirty="0">
              <a:ln>
                <a:noFill/>
              </a:ln>
              <a:solidFill>
                <a:srgbClr val="00204E"/>
              </a:solidFill>
              <a:effectLst/>
              <a:uLnTx/>
              <a:uFillTx/>
              <a:latin typeface="Arial"/>
              <a:ea typeface="+mn-ea"/>
              <a:cs typeface="+mn-cs"/>
            </a:endParaRPr>
          </a:p>
        </p:txBody>
      </p:sp>
      <p:sp>
        <p:nvSpPr>
          <p:cNvPr id="7" name="CuadroTexto 6"/>
          <p:cNvSpPr txBox="1"/>
          <p:nvPr/>
        </p:nvSpPr>
        <p:spPr>
          <a:xfrm>
            <a:off x="5991748" y="4902049"/>
            <a:ext cx="183693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Black"/>
                <a:ea typeface="+mn-ea"/>
                <a:cs typeface="+mn-cs"/>
              </a:rPr>
              <a:t>Municipios</a:t>
            </a:r>
            <a:r>
              <a:rPr kumimoji="0" lang="es-MX" sz="1600" b="1" i="0" u="none" strike="noStrike" kern="1200" cap="none" spc="0" normalizeH="0" baseline="0" noProof="0" dirty="0">
                <a:ln>
                  <a:noFill/>
                </a:ln>
                <a:solidFill>
                  <a:srgbClr val="00204E"/>
                </a:solidFill>
                <a:effectLst/>
                <a:uLnTx/>
                <a:uFillTx/>
                <a:latin typeface="Arial" charset="0"/>
                <a:ea typeface="+mn-ea"/>
                <a:cs typeface="+mn-cs"/>
              </a:rPr>
              <a:t> </a:t>
            </a:r>
          </a:p>
        </p:txBody>
      </p:sp>
      <p:sp>
        <p:nvSpPr>
          <p:cNvPr id="17" name="CuadroTexto 16"/>
          <p:cNvSpPr txBox="1"/>
          <p:nvPr/>
        </p:nvSpPr>
        <p:spPr>
          <a:xfrm>
            <a:off x="5975430" y="4306077"/>
            <a:ext cx="183693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Black"/>
                <a:ea typeface="+mn-ea"/>
                <a:cs typeface="+mn-cs"/>
              </a:rPr>
              <a:t>Estados</a:t>
            </a:r>
            <a:r>
              <a:rPr kumimoji="0" lang="es-MX" sz="1600" b="1" i="0" u="none" strike="noStrike" kern="1200" cap="none" spc="0" normalizeH="0" baseline="0" noProof="0" dirty="0">
                <a:ln>
                  <a:noFill/>
                </a:ln>
                <a:solidFill>
                  <a:srgbClr val="00204E"/>
                </a:solidFill>
                <a:effectLst/>
                <a:uLnTx/>
                <a:uFillTx/>
                <a:latin typeface="Arial" charset="0"/>
                <a:ea typeface="+mn-ea"/>
                <a:cs typeface="+mn-cs"/>
              </a:rPr>
              <a:t>  </a:t>
            </a:r>
          </a:p>
        </p:txBody>
      </p:sp>
      <p:sp>
        <p:nvSpPr>
          <p:cNvPr id="18" name="CuadroTexto 17"/>
          <p:cNvSpPr txBox="1"/>
          <p:nvPr/>
        </p:nvSpPr>
        <p:spPr>
          <a:xfrm>
            <a:off x="5975430" y="3666510"/>
            <a:ext cx="183693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Black"/>
                <a:ea typeface="+mn-ea"/>
                <a:cs typeface="+mn-cs"/>
              </a:rPr>
              <a:t>Federación</a:t>
            </a:r>
            <a:r>
              <a:rPr kumimoji="0" lang="es-MX" sz="1600" b="1" i="0" u="none" strike="noStrike" kern="1200" cap="none" spc="0" normalizeH="0" baseline="0" noProof="0" dirty="0">
                <a:ln>
                  <a:noFill/>
                </a:ln>
                <a:solidFill>
                  <a:srgbClr val="00204E"/>
                </a:solidFill>
                <a:effectLst/>
                <a:uLnTx/>
                <a:uFillTx/>
                <a:latin typeface="Arial" charset="0"/>
                <a:ea typeface="+mn-ea"/>
                <a:cs typeface="+mn-cs"/>
              </a:rPr>
              <a:t> </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48" y="3467229"/>
            <a:ext cx="3037294" cy="1800225"/>
          </a:xfrm>
          <a:prstGeom prst="rect">
            <a:avLst/>
          </a:prstGeom>
        </p:spPr>
      </p:pic>
      <p:sp>
        <p:nvSpPr>
          <p:cNvPr id="19" name="Marcador de número de diapositiva 18"/>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22" name="Rectángulo 21"/>
          <p:cNvSpPr/>
          <p:nvPr/>
        </p:nvSpPr>
        <p:spPr>
          <a:xfrm>
            <a:off x="5004048" y="1225269"/>
            <a:ext cx="3312368"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srgbClr val="00204E"/>
                </a:solidFill>
                <a:effectLst/>
                <a:uLnTx/>
                <a:uFillTx/>
                <a:latin typeface="Arial Black"/>
                <a:ea typeface="+mn-ea"/>
                <a:cs typeface="+mn-cs"/>
              </a:rPr>
              <a:t>Artículo 1 LGRA</a:t>
            </a:r>
            <a:endParaRPr kumimoji="0" lang="es-MX" sz="2000" b="1" i="0" u="none" strike="noStrike" kern="1200" cap="none" spc="0" normalizeH="0" baseline="0" noProof="0" dirty="0">
              <a:ln>
                <a:noFill/>
              </a:ln>
              <a:solidFill>
                <a:srgbClr val="00204E"/>
              </a:solidFill>
              <a:effectLst/>
              <a:uLnTx/>
              <a:uFillTx/>
              <a:latin typeface="Arial Black"/>
              <a:ea typeface="+mn-ea"/>
              <a:cs typeface="+mn-cs"/>
            </a:endParaRPr>
          </a:p>
        </p:txBody>
      </p:sp>
    </p:spTree>
    <p:extLst>
      <p:ext uri="{BB962C8B-B14F-4D97-AF65-F5344CB8AC3E}">
        <p14:creationId xmlns:p14="http://schemas.microsoft.com/office/powerpoint/2010/main" val="3154843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333769" y="4857663"/>
            <a:ext cx="1566174" cy="34624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825" b="1" i="0" u="none" strike="noStrike" kern="1200" cap="none" spc="0" normalizeH="0" baseline="0" noProof="0" dirty="0">
                <a:ln>
                  <a:noFill/>
                </a:ln>
                <a:solidFill>
                  <a:prstClr val="white"/>
                </a:solidFill>
                <a:effectLst/>
                <a:uLnTx/>
                <a:uFillTx/>
                <a:latin typeface="Arial" charset="0"/>
                <a:ea typeface="+mn-ea"/>
                <a:cs typeface="+mn-cs"/>
              </a:rPr>
              <a:t>Octubre 2016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825" b="1" i="0" u="none" strike="noStrike" kern="1200" cap="none" spc="0" normalizeH="0" baseline="0" noProof="0" dirty="0">
                <a:ln>
                  <a:noFill/>
                </a:ln>
                <a:solidFill>
                  <a:prstClr val="white"/>
                </a:solidFill>
                <a:effectLst/>
                <a:uLnTx/>
                <a:uFillTx/>
                <a:latin typeface="Arial" charset="0"/>
                <a:ea typeface="+mn-ea"/>
                <a:cs typeface="+mn-cs"/>
              </a:rPr>
              <a:t>Copyright © ASF 2016</a:t>
            </a:r>
          </a:p>
        </p:txBody>
      </p:sp>
      <p:sp>
        <p:nvSpPr>
          <p:cNvPr id="19" name="CuadroTexto 18"/>
          <p:cNvSpPr txBox="1"/>
          <p:nvPr/>
        </p:nvSpPr>
        <p:spPr>
          <a:xfrm>
            <a:off x="3084016" y="2080616"/>
            <a:ext cx="451231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charset="0"/>
                <a:ea typeface="+mn-ea"/>
                <a:cs typeface="+mn-cs"/>
              </a:rPr>
              <a:t>Los Servidores Públicos </a:t>
            </a:r>
          </a:p>
        </p:txBody>
      </p:sp>
      <p:sp>
        <p:nvSpPr>
          <p:cNvPr id="21" name="CuadroTexto 20"/>
          <p:cNvSpPr txBox="1"/>
          <p:nvPr/>
        </p:nvSpPr>
        <p:spPr>
          <a:xfrm>
            <a:off x="3071636" y="3081734"/>
            <a:ext cx="4740723" cy="1323439"/>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srgbClr val="00204E"/>
                </a:solidFill>
                <a:effectLst/>
                <a:uLnTx/>
                <a:uFillTx/>
                <a:latin typeface="Arial" charset="0"/>
                <a:ea typeface="+mn-ea"/>
                <a:cs typeface="+mn-cs"/>
              </a:rPr>
              <a:t>Aquellas personas que habiendo fungido como Servidores Públicos, se ubiquen en los supuestos a que se refiere la LGRA, y</a:t>
            </a:r>
            <a:endParaRPr kumimoji="0" lang="es-MX" sz="2000" b="1"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22" name="CuadroTexto 21"/>
          <p:cNvSpPr txBox="1"/>
          <p:nvPr/>
        </p:nvSpPr>
        <p:spPr>
          <a:xfrm>
            <a:off x="3084017" y="4552193"/>
            <a:ext cx="4728342" cy="707886"/>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srgbClr val="00204E"/>
                </a:solidFill>
                <a:effectLst/>
                <a:uLnTx/>
                <a:uFillTx/>
                <a:latin typeface="Arial" charset="0"/>
                <a:ea typeface="+mn-ea"/>
                <a:cs typeface="+mn-cs"/>
              </a:rPr>
              <a:t>Los particulares vinculados con faltas administrativas graves.</a:t>
            </a:r>
            <a:endParaRPr kumimoji="0" lang="es-MX" sz="2000" b="1"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8" name="CuadroTexto 7"/>
          <p:cNvSpPr txBox="1"/>
          <p:nvPr/>
        </p:nvSpPr>
        <p:spPr>
          <a:xfrm>
            <a:off x="1744294" y="1988840"/>
            <a:ext cx="540060" cy="35394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charset="0"/>
                <a:ea typeface="+mn-ea"/>
                <a:cs typeface="+mn-cs"/>
              </a:rPr>
              <a:t>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charset="0"/>
                <a:ea typeface="+mn-ea"/>
                <a:cs typeface="+mn-cs"/>
              </a:rPr>
              <a:t>U</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charset="0"/>
                <a:ea typeface="+mn-ea"/>
                <a:cs typeface="+mn-cs"/>
              </a:rPr>
              <a:t>J</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charset="0"/>
                <a:ea typeface="+mn-ea"/>
                <a:cs typeface="+mn-cs"/>
              </a:rPr>
              <a: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charset="0"/>
                <a:ea typeface="+mn-ea"/>
                <a:cs typeface="+mn-cs"/>
              </a:rPr>
              <a:t>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charset="0"/>
                <a:ea typeface="+mn-ea"/>
                <a:cs typeface="+mn-cs"/>
              </a:rPr>
              <a:t>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charset="0"/>
                <a:ea typeface="+mn-ea"/>
                <a:cs typeface="+mn-cs"/>
              </a:rPr>
              <a: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2800" b="0"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11" name="Abrir llave 10"/>
          <p:cNvSpPr/>
          <p:nvPr/>
        </p:nvSpPr>
        <p:spPr>
          <a:xfrm>
            <a:off x="2288684" y="2080615"/>
            <a:ext cx="530939" cy="31439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350" b="0" i="0" u="none" strike="noStrike" kern="1200" cap="none" spc="0" normalizeH="0" baseline="0" noProof="0" dirty="0">
              <a:ln>
                <a:noFill/>
              </a:ln>
              <a:solidFill>
                <a:srgbClr val="00204E"/>
              </a:solidFill>
              <a:effectLst/>
              <a:uLnTx/>
              <a:uFillTx/>
              <a:latin typeface="Arial"/>
              <a:ea typeface="+mn-ea"/>
              <a:cs typeface="+mn-cs"/>
            </a:endParaRPr>
          </a:p>
        </p:txBody>
      </p:sp>
      <p:sp>
        <p:nvSpPr>
          <p:cNvPr id="9" name="Marcador de número de diapositiva 8"/>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16" name="Rectángulo 15"/>
          <p:cNvSpPr/>
          <p:nvPr/>
        </p:nvSpPr>
        <p:spPr>
          <a:xfrm>
            <a:off x="5076056" y="1225269"/>
            <a:ext cx="3240360"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srgbClr val="00204E"/>
                </a:solidFill>
                <a:effectLst/>
                <a:uLnTx/>
                <a:uFillTx/>
                <a:latin typeface="Arial Black"/>
                <a:ea typeface="+mn-ea"/>
                <a:cs typeface="+mn-cs"/>
              </a:rPr>
              <a:t>Artículo 4 LGRA</a:t>
            </a:r>
            <a:endParaRPr kumimoji="0" lang="es-MX" sz="2000" b="1" i="0" u="none" strike="noStrike" kern="1200" cap="none" spc="0" normalizeH="0" baseline="0" noProof="0" dirty="0">
              <a:ln>
                <a:noFill/>
              </a:ln>
              <a:solidFill>
                <a:srgbClr val="00204E"/>
              </a:solidFill>
              <a:effectLst/>
              <a:uLnTx/>
              <a:uFillTx/>
              <a:latin typeface="Arial Black"/>
              <a:ea typeface="+mn-ea"/>
              <a:cs typeface="+mn-cs"/>
            </a:endParaRPr>
          </a:p>
        </p:txBody>
      </p:sp>
    </p:spTree>
    <p:extLst>
      <p:ext uri="{BB962C8B-B14F-4D97-AF65-F5344CB8AC3E}">
        <p14:creationId xmlns:p14="http://schemas.microsoft.com/office/powerpoint/2010/main" val="1638576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114644" y="5348045"/>
            <a:ext cx="1566174" cy="34624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825" b="1" i="0" u="none" strike="noStrike" kern="1200" cap="none" spc="0" normalizeH="0" baseline="0" noProof="0" dirty="0">
                <a:ln>
                  <a:noFill/>
                </a:ln>
                <a:solidFill>
                  <a:prstClr val="white"/>
                </a:solidFill>
                <a:effectLst/>
                <a:uLnTx/>
                <a:uFillTx/>
                <a:latin typeface="Arial" charset="0"/>
                <a:ea typeface="+mn-ea"/>
                <a:cs typeface="+mn-cs"/>
              </a:rPr>
              <a:t>Octubre 2016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825" b="1" i="0" u="none" strike="noStrike" kern="1200" cap="none" spc="0" normalizeH="0" baseline="0" noProof="0" dirty="0">
                <a:ln>
                  <a:noFill/>
                </a:ln>
                <a:solidFill>
                  <a:prstClr val="white"/>
                </a:solidFill>
                <a:effectLst/>
                <a:uLnTx/>
                <a:uFillTx/>
                <a:latin typeface="Arial" charset="0"/>
                <a:ea typeface="+mn-ea"/>
                <a:cs typeface="+mn-cs"/>
              </a:rPr>
              <a:t>Copyright © ASF 2016</a:t>
            </a:r>
          </a:p>
        </p:txBody>
      </p:sp>
      <p:sp>
        <p:nvSpPr>
          <p:cNvPr id="2" name="CuadroTexto 1"/>
          <p:cNvSpPr txBox="1"/>
          <p:nvPr/>
        </p:nvSpPr>
        <p:spPr>
          <a:xfrm>
            <a:off x="302793" y="1193667"/>
            <a:ext cx="5157082" cy="5047536"/>
          </a:xfrm>
          <a:prstGeom prst="rect">
            <a:avLst/>
          </a:prstGeom>
          <a:noFill/>
        </p:spPr>
        <p:txBody>
          <a:bodyPr wrap="square" rtlCol="0">
            <a:spAutoFit/>
          </a:bodyPr>
          <a:lstStyle/>
          <a:p>
            <a:pPr marL="214313" marR="0" lvl="0" indent="-214313"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ES" sz="1400" b="0" i="0" u="none" strike="noStrike" kern="1200" cap="none" spc="0" normalizeH="0" baseline="0" noProof="0" dirty="0">
                <a:ln>
                  <a:noFill/>
                </a:ln>
                <a:solidFill>
                  <a:srgbClr val="00204E"/>
                </a:solidFill>
                <a:effectLst/>
                <a:uLnTx/>
                <a:uFillTx/>
                <a:latin typeface="Arial Black"/>
                <a:ea typeface="+mn-ea"/>
                <a:cs typeface="+mn-cs"/>
              </a:rPr>
              <a:t>La SFP y sus homólogas en las entidades federativas;</a:t>
            </a:r>
            <a:endParaRPr kumimoji="0" lang="es-MX" sz="1400" b="0" i="0" u="none" strike="noStrike" kern="1200" cap="none" spc="0" normalizeH="0" baseline="0" noProof="0" dirty="0">
              <a:ln>
                <a:noFill/>
              </a:ln>
              <a:solidFill>
                <a:srgbClr val="00204E"/>
              </a:solidFill>
              <a:effectLst/>
              <a:uLnTx/>
              <a:uFillTx/>
              <a:latin typeface="Arial Black"/>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srgbClr val="00204E"/>
                </a:solidFill>
                <a:effectLst/>
                <a:uLnTx/>
                <a:uFillTx/>
                <a:latin typeface="Arial Black"/>
                <a:ea typeface="+mn-ea"/>
                <a:cs typeface="+mn-cs"/>
              </a:rPr>
              <a:t> </a:t>
            </a:r>
            <a:endParaRPr kumimoji="0" lang="es-MX" sz="1400" b="0" i="0" u="none" strike="noStrike" kern="1200" cap="none" spc="0" normalizeH="0" baseline="0" noProof="0" dirty="0">
              <a:ln>
                <a:noFill/>
              </a:ln>
              <a:solidFill>
                <a:srgbClr val="00204E"/>
              </a:solidFill>
              <a:effectLst/>
              <a:uLnTx/>
              <a:uFillTx/>
              <a:latin typeface="Arial Black"/>
              <a:ea typeface="+mn-ea"/>
              <a:cs typeface="+mn-cs"/>
            </a:endParaRPr>
          </a:p>
          <a:p>
            <a:pPr marL="214313" marR="0" lvl="0" indent="-214313"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ES" sz="1400" b="0" i="0" u="none" strike="noStrike" kern="1200" cap="none" spc="0" normalizeH="0" baseline="0" noProof="0" dirty="0">
                <a:ln>
                  <a:noFill/>
                </a:ln>
                <a:solidFill>
                  <a:srgbClr val="00204E"/>
                </a:solidFill>
                <a:effectLst/>
                <a:uLnTx/>
                <a:uFillTx/>
                <a:latin typeface="Arial Black"/>
                <a:ea typeface="+mn-ea"/>
                <a:cs typeface="+mn-cs"/>
              </a:rPr>
              <a:t>Los Órganos Internos de Control;</a:t>
            </a:r>
            <a:endParaRPr kumimoji="0" lang="es-MX" sz="1400" b="0" i="0" u="none" strike="noStrike" kern="1200" cap="none" spc="0" normalizeH="0" baseline="0" noProof="0" dirty="0">
              <a:ln>
                <a:noFill/>
              </a:ln>
              <a:solidFill>
                <a:srgbClr val="00204E"/>
              </a:solidFill>
              <a:effectLst/>
              <a:uLnTx/>
              <a:uFillTx/>
              <a:latin typeface="Arial Black"/>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srgbClr val="00204E"/>
                </a:solidFill>
                <a:effectLst/>
                <a:uLnTx/>
                <a:uFillTx/>
                <a:latin typeface="Arial Black"/>
                <a:ea typeface="+mn-ea"/>
                <a:cs typeface="+mn-cs"/>
              </a:rPr>
              <a:t> </a:t>
            </a:r>
            <a:endParaRPr kumimoji="0" lang="es-MX" sz="1400" b="0" i="0" u="none" strike="noStrike" kern="1200" cap="none" spc="0" normalizeH="0" baseline="0" noProof="0" dirty="0">
              <a:ln>
                <a:noFill/>
              </a:ln>
              <a:solidFill>
                <a:srgbClr val="00204E"/>
              </a:solidFill>
              <a:effectLst/>
              <a:uLnTx/>
              <a:uFillTx/>
              <a:latin typeface="Arial Black"/>
              <a:ea typeface="+mn-ea"/>
              <a:cs typeface="+mn-cs"/>
            </a:endParaRPr>
          </a:p>
          <a:p>
            <a:pPr marL="214313" marR="0" lvl="0" indent="-214313"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ES" sz="1400" b="0" i="0" u="none" strike="noStrike" kern="1200" cap="none" spc="0" normalizeH="0" baseline="0" noProof="0" dirty="0">
                <a:ln>
                  <a:noFill/>
                </a:ln>
                <a:solidFill>
                  <a:srgbClr val="00204E"/>
                </a:solidFill>
                <a:effectLst/>
                <a:uLnTx/>
                <a:uFillTx/>
                <a:latin typeface="Arial Black"/>
                <a:ea typeface="+mn-ea"/>
                <a:cs typeface="+mn-cs"/>
              </a:rPr>
              <a:t>La Auditoría Superior de la Federación y los órganos de fiscalización superior de las entidades federativas;</a:t>
            </a:r>
            <a:endParaRPr kumimoji="0" lang="es-MX" sz="1400" b="0" i="0" u="none" strike="noStrike" kern="1200" cap="none" spc="0" normalizeH="0" baseline="0" noProof="0" dirty="0">
              <a:ln>
                <a:noFill/>
              </a:ln>
              <a:solidFill>
                <a:srgbClr val="00204E"/>
              </a:solidFill>
              <a:effectLst/>
              <a:uLnTx/>
              <a:uFillTx/>
              <a:latin typeface="Arial Black"/>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srgbClr val="00204E"/>
                </a:solidFill>
                <a:effectLst/>
                <a:uLnTx/>
                <a:uFillTx/>
                <a:latin typeface="Arial Black"/>
                <a:ea typeface="+mn-ea"/>
                <a:cs typeface="+mn-cs"/>
              </a:rPr>
              <a:t> </a:t>
            </a:r>
            <a:endParaRPr kumimoji="0" lang="es-MX" sz="1400" b="0" i="0" u="none" strike="noStrike" kern="1200" cap="none" spc="0" normalizeH="0" baseline="0" noProof="0" dirty="0">
              <a:ln>
                <a:noFill/>
              </a:ln>
              <a:solidFill>
                <a:srgbClr val="00204E"/>
              </a:solidFill>
              <a:effectLst/>
              <a:uLnTx/>
              <a:uFillTx/>
              <a:latin typeface="Arial Black"/>
              <a:ea typeface="+mn-ea"/>
              <a:cs typeface="+mn-cs"/>
            </a:endParaRPr>
          </a:p>
          <a:p>
            <a:pPr marL="214313" marR="0" lvl="0" indent="-214313"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ES" sz="1400" b="0" i="0" u="none" strike="noStrike" kern="1200" cap="none" spc="0" normalizeH="0" baseline="0" noProof="0" dirty="0">
                <a:ln>
                  <a:noFill/>
                </a:ln>
                <a:solidFill>
                  <a:srgbClr val="00204E"/>
                </a:solidFill>
                <a:effectLst/>
                <a:uLnTx/>
                <a:uFillTx/>
                <a:latin typeface="Arial Black"/>
                <a:ea typeface="+mn-ea"/>
                <a:cs typeface="+mn-cs"/>
              </a:rPr>
              <a:t>El Tribunal Federal de Justicia Administrativa u homólogos en las entidades federativas;</a:t>
            </a:r>
            <a:endParaRPr kumimoji="0" lang="es-MX" sz="1400" b="0" i="0" u="none" strike="noStrike" kern="1200" cap="none" spc="0" normalizeH="0" baseline="0" noProof="0" dirty="0">
              <a:ln>
                <a:noFill/>
              </a:ln>
              <a:solidFill>
                <a:srgbClr val="00204E"/>
              </a:solidFill>
              <a:effectLst/>
              <a:uLnTx/>
              <a:uFillTx/>
              <a:latin typeface="Arial Black"/>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srgbClr val="00204E"/>
                </a:solidFill>
                <a:effectLst/>
                <a:uLnTx/>
                <a:uFillTx/>
                <a:latin typeface="Arial Black"/>
                <a:ea typeface="+mn-ea"/>
                <a:cs typeface="+mn-cs"/>
              </a:rPr>
              <a:t> </a:t>
            </a:r>
          </a:p>
          <a:p>
            <a:pPr marL="214313" marR="0" lvl="0" indent="-214313"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ES" sz="1400" b="0" i="0" u="none" strike="noStrike" kern="1200" cap="none" spc="0" normalizeH="0" baseline="0" noProof="0" dirty="0">
                <a:ln>
                  <a:noFill/>
                </a:ln>
                <a:solidFill>
                  <a:srgbClr val="00204E"/>
                </a:solidFill>
                <a:effectLst/>
                <a:uLnTx/>
                <a:uFillTx/>
                <a:latin typeface="Arial Black"/>
                <a:ea typeface="+mn-ea"/>
                <a:cs typeface="+mn-cs"/>
              </a:rPr>
              <a:t> Las unidades de responsabilidades de las empresas productivas del Estado, de conformidad con las leyes que las regulan.</a:t>
            </a:r>
          </a:p>
          <a:p>
            <a:pPr marL="214313" marR="0" lvl="0" indent="-214313"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s-ES" sz="1400" b="0" i="0" u="none" strike="noStrike" kern="1200" cap="none" spc="0" normalizeH="0" baseline="0" noProof="0" dirty="0">
              <a:ln>
                <a:noFill/>
              </a:ln>
              <a:solidFill>
                <a:srgbClr val="00204E"/>
              </a:solidFill>
              <a:effectLst/>
              <a:uLnTx/>
              <a:uFillTx/>
              <a:latin typeface="Arial Black"/>
              <a:ea typeface="+mn-ea"/>
              <a:cs typeface="+mn-cs"/>
            </a:endParaRPr>
          </a:p>
          <a:p>
            <a:pPr marL="214313" marR="0" lvl="0" indent="-214313"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400" b="0" i="0" u="none" strike="noStrike" kern="1200" cap="none" spc="0" normalizeH="0" baseline="0" noProof="0" dirty="0">
                <a:ln>
                  <a:noFill/>
                </a:ln>
                <a:solidFill>
                  <a:srgbClr val="00204E"/>
                </a:solidFill>
                <a:effectLst/>
                <a:uLnTx/>
                <a:uFillTx/>
                <a:latin typeface="Arial Black"/>
                <a:ea typeface="+mn-ea"/>
                <a:cs typeface="+mn-cs"/>
              </a:rPr>
              <a:t>La Suprema Corte de Justicia de la Nación y el Consejo de la Judicatura Federal, </a:t>
            </a:r>
            <a:r>
              <a:rPr kumimoji="0" lang="es-ES" sz="1400" b="1" i="0" u="none" strike="noStrike" kern="1200" cap="none" spc="0" normalizeH="0" baseline="0" noProof="0" dirty="0">
                <a:ln>
                  <a:noFill/>
                </a:ln>
                <a:solidFill>
                  <a:srgbClr val="00204E"/>
                </a:solidFill>
                <a:effectLst/>
                <a:uLnTx/>
                <a:uFillTx/>
                <a:latin typeface="Arial Black"/>
                <a:ea typeface="+mn-ea"/>
                <a:cs typeface="+mn-cs"/>
              </a:rPr>
              <a:t>así como las autoridades competentes en el poder judicial local.</a:t>
            </a:r>
          </a:p>
          <a:p>
            <a:pPr marL="214313" marR="0" lvl="0" indent="-214313"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ES" sz="1400" b="1" i="0" u="none" strike="noStrike" kern="1200" cap="none" spc="0" normalizeH="0" baseline="0" noProof="0" dirty="0">
                <a:ln>
                  <a:noFill/>
                </a:ln>
                <a:solidFill>
                  <a:srgbClr val="00204E"/>
                </a:solidFill>
                <a:effectLst/>
                <a:uLnTx/>
                <a:uFillTx/>
                <a:latin typeface="Arial Black"/>
                <a:ea typeface="+mn-ea"/>
                <a:cs typeface="+mn-cs"/>
              </a:rPr>
              <a:t>Las unidades de responsabilidades de las empresas productivas del Estado, de conformidad con las leyes que las regulan.</a:t>
            </a:r>
          </a:p>
        </p:txBody>
      </p:sp>
      <p:sp>
        <p:nvSpPr>
          <p:cNvPr id="13" name="Marcador de número de diapositiva 12"/>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3" name="Título 2"/>
          <p:cNvSpPr>
            <a:spLocks noGrp="1"/>
          </p:cNvSpPr>
          <p:nvPr>
            <p:ph type="ctrTitle" idx="4294967295"/>
          </p:nvPr>
        </p:nvSpPr>
        <p:spPr>
          <a:xfrm>
            <a:off x="3986213" y="514350"/>
            <a:ext cx="5157787" cy="679450"/>
          </a:xfrm>
        </p:spPr>
        <p:txBody>
          <a:bodyPr>
            <a:normAutofit fontScale="90000"/>
          </a:bodyPr>
          <a:lstStyle/>
          <a:p>
            <a:pPr algn="ctr" defTabSz="457200"/>
            <a:r>
              <a:rPr lang="es-ES" sz="2000" b="1" dirty="0">
                <a:ea typeface="+mn-ea"/>
                <a:cs typeface="+mn-cs"/>
              </a:rPr>
              <a:t>AUTORIDADES COMPETENTES PARA  APLICAR LA </a:t>
            </a:r>
            <a:r>
              <a:rPr lang="es-MX" sz="2000" b="1" dirty="0">
                <a:ea typeface="+mn-ea"/>
                <a:cs typeface="+mn-cs"/>
              </a:rPr>
              <a:t>LGRA</a:t>
            </a:r>
            <a:r>
              <a:rPr lang="es-MX" sz="1800" b="1" dirty="0">
                <a:ea typeface="+mn-ea"/>
                <a:cs typeface="+mn-cs"/>
              </a:rPr>
              <a:t/>
            </a:r>
            <a:br>
              <a:rPr lang="es-MX" sz="1800" b="1" dirty="0">
                <a:ea typeface="+mn-ea"/>
                <a:cs typeface="+mn-cs"/>
              </a:rPr>
            </a:br>
            <a:endParaRPr lang="es-MX" sz="1800" b="1" dirty="0">
              <a:ea typeface="+mn-ea"/>
              <a:cs typeface="+mn-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14401" t="1050" r="69022" b="87799"/>
          <a:stretch>
            <a:fillRect/>
          </a:stretch>
        </p:blipFill>
        <p:spPr bwMode="auto">
          <a:xfrm>
            <a:off x="7825746" y="2131535"/>
            <a:ext cx="1152128" cy="8210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Imagen 9" descr="Ver las imágenes de ori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0882" y="3219317"/>
            <a:ext cx="2180412" cy="729415"/>
          </a:xfrm>
          <a:prstGeom prst="rect">
            <a:avLst/>
          </a:prstGeom>
          <a:noFill/>
          <a:ln>
            <a:noFill/>
          </a:ln>
        </p:spPr>
      </p:pic>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8131" y="4222364"/>
            <a:ext cx="2147615" cy="1755769"/>
          </a:xfrm>
          <a:prstGeom prst="rect">
            <a:avLst/>
          </a:prstGeom>
        </p:spPr>
      </p:pic>
      <p:sp>
        <p:nvSpPr>
          <p:cNvPr id="14" name="Rectángulo 13"/>
          <p:cNvSpPr/>
          <p:nvPr/>
        </p:nvSpPr>
        <p:spPr>
          <a:xfrm>
            <a:off x="5472801" y="1193667"/>
            <a:ext cx="3442801"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srgbClr val="00204E"/>
                </a:solidFill>
                <a:effectLst/>
                <a:uLnTx/>
                <a:uFillTx/>
                <a:latin typeface="Arial Black"/>
                <a:ea typeface="+mn-ea"/>
                <a:cs typeface="+mn-cs"/>
              </a:rPr>
              <a:t>Artículo 9 LGRA</a:t>
            </a:r>
            <a:endParaRPr kumimoji="0" lang="es-MX" sz="2000" b="1" i="0" u="none" strike="noStrike" kern="1200" cap="none" spc="0" normalizeH="0" baseline="0" noProof="0" dirty="0">
              <a:ln>
                <a:noFill/>
              </a:ln>
              <a:solidFill>
                <a:srgbClr val="00204E"/>
              </a:solidFill>
              <a:effectLst/>
              <a:uLnTx/>
              <a:uFillTx/>
              <a:latin typeface="Arial Black"/>
              <a:ea typeface="+mn-ea"/>
              <a:cs typeface="+mn-cs"/>
            </a:endParaRPr>
          </a:p>
        </p:txBody>
      </p:sp>
      <p:pic>
        <p:nvPicPr>
          <p:cNvPr id="1026" name="Picture 2" descr="RUSP">
            <a:extLst>
              <a:ext uri="{FF2B5EF4-FFF2-40B4-BE49-F238E27FC236}">
                <a16:creationId xmlns:a16="http://schemas.microsoft.com/office/drawing/2014/main" id="{0F4253BD-0385-4643-82D2-80507EBA897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3754" y="1933176"/>
            <a:ext cx="2777540" cy="1097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53095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2432" y="1859340"/>
            <a:ext cx="6399584" cy="3046988"/>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4800" b="1" i="0" u="none" strike="noStrike" kern="1200" cap="none" spc="0" normalizeH="0" baseline="0" noProof="0" dirty="0">
                <a:ln>
                  <a:noFill/>
                </a:ln>
                <a:solidFill>
                  <a:srgbClr val="00204E"/>
                </a:solidFill>
                <a:effectLst/>
                <a:uLnTx/>
                <a:uFillTx/>
                <a:latin typeface="Arial" charset="0"/>
                <a:ea typeface="+mn-ea"/>
                <a:cs typeface="+mn-cs"/>
              </a:rPr>
              <a:t>DE LAS FALTAS ADMINISTRATIVAS NO GRAVES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4800" b="1" i="0" u="none" strike="noStrike" kern="1200" cap="none" spc="0" normalizeH="0" baseline="0" noProof="0" dirty="0">
              <a:ln>
                <a:noFill/>
              </a:ln>
              <a:solidFill>
                <a:srgbClr val="00204E"/>
              </a:solidFill>
              <a:effectLst/>
              <a:uLnTx/>
              <a:uFillTx/>
              <a:latin typeface="Arial" charset="0"/>
              <a:ea typeface="+mn-ea"/>
              <a:cs typeface="+mn-cs"/>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297925"/>
            <a:ext cx="2486025" cy="2476500"/>
          </a:xfrm>
          <a:prstGeom prst="rect">
            <a:avLst/>
          </a:prstGeom>
        </p:spPr>
      </p:pic>
      <p:sp>
        <p:nvSpPr>
          <p:cNvPr id="9" name="Marcador de número de diapositiva 8"/>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10" name="CuadroTexto 9"/>
          <p:cNvSpPr txBox="1"/>
          <p:nvPr/>
        </p:nvSpPr>
        <p:spPr>
          <a:xfrm>
            <a:off x="602432" y="4509120"/>
            <a:ext cx="7560840"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Las faltas administrativas no graves están descritas en los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artículos 49 y 50 de la LGRA, </a:t>
            </a:r>
            <a:r>
              <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cuya sanción corresponde a las Secretarías, y a los Órganos Internos de Control u homólogos competentes.</a:t>
            </a:r>
            <a:endParaRPr kumimoji="0" lang="es-MX" sz="1800" b="0"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3707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p:nvPr/>
        </p:nvSpPr>
        <p:spPr>
          <a:xfrm>
            <a:off x="711280" y="2653291"/>
            <a:ext cx="2061503" cy="1809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prstClr val="white"/>
                </a:solidFill>
                <a:effectLst/>
                <a:uLnTx/>
                <a:uFillTx/>
                <a:latin typeface="Arial"/>
                <a:ea typeface="+mn-ea"/>
                <a:cs typeface="+mn-cs"/>
              </a:rPr>
              <a:t>NO OBSERVEN</a:t>
            </a:r>
          </a:p>
        </p:txBody>
      </p:sp>
      <p:sp>
        <p:nvSpPr>
          <p:cNvPr id="11" name="Rectángulo redondeado 10"/>
          <p:cNvSpPr/>
          <p:nvPr/>
        </p:nvSpPr>
        <p:spPr>
          <a:xfrm>
            <a:off x="6043885" y="2824042"/>
            <a:ext cx="2497183" cy="9953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a:ea typeface="+mn-ea"/>
                <a:cs typeface="+mn-cs"/>
              </a:rPr>
              <a:t>A los demás servidores públicos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a:ea typeface="+mn-ea"/>
                <a:cs typeface="+mn-cs"/>
              </a:rPr>
              <a:t>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a:ea typeface="+mn-ea"/>
                <a:cs typeface="+mn-cs"/>
              </a:rPr>
              <a:t>particulares </a:t>
            </a:r>
          </a:p>
        </p:txBody>
      </p:sp>
      <p:sp>
        <p:nvSpPr>
          <p:cNvPr id="3" name="CuadroTexto 2"/>
          <p:cNvSpPr txBox="1"/>
          <p:nvPr/>
        </p:nvSpPr>
        <p:spPr>
          <a:xfrm>
            <a:off x="3274378" y="3001743"/>
            <a:ext cx="1442104" cy="86177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Disciplina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Respeto </a:t>
            </a:r>
          </a:p>
        </p:txBody>
      </p:sp>
      <p:sp>
        <p:nvSpPr>
          <p:cNvPr id="6" name="CuadroTexto 5"/>
          <p:cNvSpPr txBox="1"/>
          <p:nvPr/>
        </p:nvSpPr>
        <p:spPr>
          <a:xfrm>
            <a:off x="467544" y="1221170"/>
            <a:ext cx="8568952" cy="1338828"/>
          </a:xfrm>
          <a:prstGeom prst="rect">
            <a:avLst/>
          </a:prstGeom>
          <a:noFill/>
        </p:spPr>
        <p:txBody>
          <a:bodyPr wrap="square" rtlCol="0">
            <a:spAutoFit/>
          </a:bodyPr>
          <a:lstStyle/>
          <a:p>
            <a:pPr marL="0" marR="0" lvl="0" indent="0" algn="just" defTabSz="914400" rtl="0" eaLnBrk="1" fontAlgn="base" latinLnBrk="0" hangingPunct="1">
              <a:lnSpc>
                <a:spcPct val="90000"/>
              </a:lnSpc>
              <a:spcBef>
                <a:spcPct val="0"/>
              </a:spcBef>
              <a:spcAft>
                <a:spcPct val="0"/>
              </a:spcAft>
              <a:buClrTx/>
              <a:buSzTx/>
              <a:buFontTx/>
              <a:buNone/>
              <a:tabLst/>
              <a:defRPr/>
            </a:pPr>
            <a:r>
              <a:rPr kumimoji="0" lang="es-MX" sz="1800" b="1" i="0" u="none" strike="noStrike" kern="1200" cap="none" spc="0" normalizeH="0" baseline="0" noProof="0" dirty="0">
                <a:ln>
                  <a:noFill/>
                </a:ln>
                <a:solidFill>
                  <a:srgbClr val="00204E"/>
                </a:solidFill>
                <a:effectLst/>
                <a:uLnTx/>
                <a:uFillTx/>
                <a:latin typeface="Arial Black"/>
                <a:ea typeface="+mn-ea"/>
                <a:cs typeface="+mn-cs"/>
              </a:rPr>
              <a:t>INCURREN EN FALTAS ADMINISTRATIVAS NO GRAVES</a:t>
            </a:r>
          </a:p>
          <a:p>
            <a:pPr marL="0" marR="0" lvl="0" indent="0" algn="just" defTabSz="914400" rtl="0" eaLnBrk="1" fontAlgn="base" latinLnBrk="0" hangingPunct="1">
              <a:lnSpc>
                <a:spcPct val="90000"/>
              </a:lnSpc>
              <a:spcBef>
                <a:spcPct val="0"/>
              </a:spcBef>
              <a:spcAft>
                <a:spcPct val="0"/>
              </a:spcAft>
              <a:buClrTx/>
              <a:buSzTx/>
              <a:buFontTx/>
              <a:buNone/>
              <a:tabLst/>
              <a:defRPr/>
            </a:pPr>
            <a:endParaRPr kumimoji="0" lang="es-MX" sz="1800" b="1" i="0" u="none" strike="noStrike" kern="1200" cap="none" spc="0" normalizeH="0" baseline="0" noProof="0" dirty="0">
              <a:ln>
                <a:noFill/>
              </a:ln>
              <a:solidFill>
                <a:srgbClr val="00204E"/>
              </a:solidFill>
              <a:effectLst/>
              <a:uLnTx/>
              <a:uFillTx/>
              <a:latin typeface="Arial Black"/>
              <a:ea typeface="+mn-ea"/>
              <a:cs typeface="+mn-cs"/>
            </a:endParaRPr>
          </a:p>
          <a:p>
            <a:pPr marL="0" marR="0" lvl="0" indent="0" algn="just" defTabSz="914400" rtl="0" eaLnBrk="1" fontAlgn="base" latinLnBrk="0" hangingPunct="1">
              <a:lnSpc>
                <a:spcPct val="90000"/>
              </a:lnSpc>
              <a:spcBef>
                <a:spcPct val="0"/>
              </a:spcBef>
              <a:spcAft>
                <a:spcPct val="0"/>
              </a:spcAft>
              <a:buClrTx/>
              <a:buSzTx/>
              <a:buFontTx/>
              <a:buNone/>
              <a:tabLst/>
              <a:defRPr/>
            </a:pPr>
            <a:r>
              <a:rPr kumimoji="0" lang="es-MX" sz="1800" b="1" i="0" u="none" strike="noStrike" kern="1200" cap="none" spc="0" normalizeH="0" baseline="0" noProof="0" dirty="0">
                <a:ln>
                  <a:noFill/>
                </a:ln>
                <a:solidFill>
                  <a:srgbClr val="00204E"/>
                </a:solidFill>
                <a:effectLst/>
                <a:uLnTx/>
                <a:uFillTx/>
                <a:latin typeface="Arial Black"/>
                <a:ea typeface="+mn-ea"/>
                <a:cs typeface="+mn-cs"/>
              </a:rPr>
              <a:t>Los servidor públicos que no cumplan las funciones, atribuciones y comisiones encomendadas o que en el desempeño de las mismas:</a:t>
            </a:r>
          </a:p>
        </p:txBody>
      </p:sp>
      <p:sp>
        <p:nvSpPr>
          <p:cNvPr id="10" name="Flecha abajo 9"/>
          <p:cNvSpPr/>
          <p:nvPr/>
        </p:nvSpPr>
        <p:spPr>
          <a:xfrm rot="16200000">
            <a:off x="5281350" y="2996365"/>
            <a:ext cx="388346" cy="590360"/>
          </a:xfrm>
          <a:prstGeom prst="downArrow">
            <a:avLst>
              <a:gd name="adj1" fmla="val 50000"/>
              <a:gd name="adj2" fmla="val 37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CuadroTexto 16"/>
          <p:cNvSpPr txBox="1"/>
          <p:nvPr/>
        </p:nvSpPr>
        <p:spPr>
          <a:xfrm>
            <a:off x="6238100" y="4775056"/>
            <a:ext cx="2085558" cy="86177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En términos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del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CÓDIGO DE ÉTICA</a:t>
            </a:r>
          </a:p>
        </p:txBody>
      </p:sp>
      <p:pic>
        <p:nvPicPr>
          <p:cNvPr id="22" name="Imagen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5793" y="4556582"/>
            <a:ext cx="2114550" cy="1562100"/>
          </a:xfrm>
          <a:prstGeom prst="rect">
            <a:avLst/>
          </a:prstGeom>
        </p:spPr>
      </p:pic>
      <p:sp>
        <p:nvSpPr>
          <p:cNvPr id="23" name="CuadroTexto 22"/>
          <p:cNvSpPr txBox="1"/>
          <p:nvPr/>
        </p:nvSpPr>
        <p:spPr>
          <a:xfrm>
            <a:off x="4189115" y="433761"/>
            <a:ext cx="4326235" cy="369332"/>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Frac. I, art. 49 LGRA</a:t>
            </a:r>
          </a:p>
        </p:txBody>
      </p:sp>
      <p:sp>
        <p:nvSpPr>
          <p:cNvPr id="2" name="Abrir llave 1"/>
          <p:cNvSpPr/>
          <p:nvPr/>
        </p:nvSpPr>
        <p:spPr>
          <a:xfrm>
            <a:off x="3027093" y="2961427"/>
            <a:ext cx="283518" cy="10941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00204E"/>
              </a:solidFill>
              <a:effectLst/>
              <a:uLnTx/>
              <a:uFillTx/>
              <a:latin typeface="Arial"/>
              <a:ea typeface="+mn-ea"/>
              <a:cs typeface="+mn-cs"/>
            </a:endParaRPr>
          </a:p>
        </p:txBody>
      </p:sp>
      <p:sp>
        <p:nvSpPr>
          <p:cNvPr id="14" name="Flecha abajo 13"/>
          <p:cNvSpPr/>
          <p:nvPr/>
        </p:nvSpPr>
        <p:spPr>
          <a:xfrm>
            <a:off x="7098304" y="4055535"/>
            <a:ext cx="388346" cy="590360"/>
          </a:xfrm>
          <a:prstGeom prst="downArrow">
            <a:avLst>
              <a:gd name="adj1" fmla="val 50000"/>
              <a:gd name="adj2" fmla="val 37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Marcador de número de diapositiva 11"/>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29448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p:cNvSpPr txBox="1"/>
          <p:nvPr/>
        </p:nvSpPr>
        <p:spPr>
          <a:xfrm>
            <a:off x="5580112" y="228303"/>
            <a:ext cx="3478471" cy="646331"/>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Frac. II, art. 49 LGRA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800" b="1" i="0" u="none" strike="noStrike" kern="1200" cap="none" spc="0" normalizeH="0" baseline="0" noProof="0" dirty="0">
                <a:ln>
                  <a:noFill/>
                </a:ln>
                <a:solidFill>
                  <a:srgbClr val="00204E"/>
                </a:solidFill>
                <a:effectLst/>
                <a:uLnTx/>
                <a:uFillTx/>
                <a:latin typeface="Arial" charset="0"/>
                <a:ea typeface="+mn-ea"/>
                <a:cs typeface="+mn-cs"/>
              </a:rPr>
              <a:t> </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5595" y="3645024"/>
            <a:ext cx="2059863" cy="2059863"/>
          </a:xfrm>
          <a:prstGeom prst="rect">
            <a:avLst/>
          </a:prstGeom>
        </p:spPr>
      </p:pic>
      <p:sp>
        <p:nvSpPr>
          <p:cNvPr id="8" name="CuadroTexto 7"/>
          <p:cNvSpPr txBox="1"/>
          <p:nvPr/>
        </p:nvSpPr>
        <p:spPr>
          <a:xfrm>
            <a:off x="827584" y="1331257"/>
            <a:ext cx="8208912" cy="369332"/>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El servidor público que con motivo de sus funciones:</a:t>
            </a:r>
          </a:p>
        </p:txBody>
      </p:sp>
      <p:sp>
        <p:nvSpPr>
          <p:cNvPr id="10" name="Elipse 9"/>
          <p:cNvSpPr/>
          <p:nvPr/>
        </p:nvSpPr>
        <p:spPr>
          <a:xfrm>
            <a:off x="827584" y="1844824"/>
            <a:ext cx="2061503" cy="1081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 LOS DENUNCIE</a:t>
            </a:r>
          </a:p>
        </p:txBody>
      </p:sp>
      <p:sp>
        <p:nvSpPr>
          <p:cNvPr id="13" name="Rectángulo redondeado 12"/>
          <p:cNvSpPr/>
          <p:nvPr/>
        </p:nvSpPr>
        <p:spPr>
          <a:xfrm>
            <a:off x="4501103" y="2491529"/>
            <a:ext cx="4194683" cy="87023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dirty="0">
              <a:ln>
                <a:noFill/>
              </a:ln>
              <a:solidFill>
                <a:srgbClr val="002F74"/>
              </a:solidFill>
              <a:effectLst/>
              <a:uLnTx/>
              <a:uFillTx/>
              <a:latin typeface="Arial"/>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prstClr val="white"/>
                </a:solidFill>
                <a:effectLst/>
                <a:uLnTx/>
                <a:uFillTx/>
                <a:latin typeface="Arial" charset="0"/>
                <a:ea typeface="+mn-ea"/>
                <a:cs typeface="+mn-cs"/>
              </a:rPr>
              <a:t>Actos u omisiones que puedan ser constitutivas de faltas administrativas 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Flecha abajo 13"/>
          <p:cNvSpPr/>
          <p:nvPr/>
        </p:nvSpPr>
        <p:spPr>
          <a:xfrm rot="5400000">
            <a:off x="3592887" y="2090556"/>
            <a:ext cx="388346" cy="590360"/>
          </a:xfrm>
          <a:prstGeom prst="downArrow">
            <a:avLst>
              <a:gd name="adj1" fmla="val 50000"/>
              <a:gd name="adj2" fmla="val 37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CuadroTexto 1"/>
          <p:cNvSpPr txBox="1"/>
          <p:nvPr/>
        </p:nvSpPr>
        <p:spPr>
          <a:xfrm>
            <a:off x="6246374" y="1595359"/>
            <a:ext cx="127795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800" b="1" i="0" u="none" strike="noStrike" kern="1200" cap="none" spc="0" normalizeH="0" baseline="0" noProof="0" dirty="0">
                <a:ln>
                  <a:noFill/>
                </a:ln>
                <a:solidFill>
                  <a:srgbClr val="00204E"/>
                </a:solidFill>
                <a:effectLst/>
                <a:uLnTx/>
                <a:uFillTx/>
                <a:latin typeface="Arial" charset="0"/>
                <a:ea typeface="+mn-ea"/>
                <a:cs typeface="+mn-cs"/>
              </a:rPr>
              <a:t>Advierta</a:t>
            </a:r>
            <a:r>
              <a:rPr kumimoji="0" lang="es-MX" sz="1800" b="0" i="0" u="none" strike="noStrike" kern="1200" cap="none" spc="0" normalizeH="0" baseline="0" noProof="0" dirty="0">
                <a:ln>
                  <a:noFill/>
                </a:ln>
                <a:solidFill>
                  <a:srgbClr val="00204E"/>
                </a:solidFill>
                <a:effectLst/>
                <a:uLnTx/>
                <a:uFillTx/>
                <a:latin typeface="Arial" charset="0"/>
                <a:ea typeface="+mn-ea"/>
                <a:cs typeface="+mn-cs"/>
              </a:rPr>
              <a:t> </a:t>
            </a:r>
          </a:p>
        </p:txBody>
      </p:sp>
      <p:sp>
        <p:nvSpPr>
          <p:cNvPr id="17" name="Flecha abajo 16"/>
          <p:cNvSpPr/>
          <p:nvPr/>
        </p:nvSpPr>
        <p:spPr>
          <a:xfrm>
            <a:off x="6598445" y="1874534"/>
            <a:ext cx="410661" cy="511202"/>
          </a:xfrm>
          <a:prstGeom prst="downArrow">
            <a:avLst/>
          </a:prstGeom>
          <a:solidFill>
            <a:srgbClr val="000000">
              <a:alpha val="49804"/>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69059" tIns="236462" rIns="280013" bIns="236463" numCol="1" spcCol="1270" rtlCol="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endParaRPr kumimoji="0" lang="es-MX" sz="2100" b="0" i="0" u="none" strike="noStrike" kern="1200" cap="none" spc="0" normalizeH="0" baseline="0" noProof="0" dirty="0">
              <a:ln>
                <a:noFill/>
              </a:ln>
              <a:solidFill>
                <a:srgbClr val="00204E"/>
              </a:solidFill>
              <a:effectLst/>
              <a:uLnTx/>
              <a:uFillTx/>
              <a:latin typeface="Arial"/>
              <a:ea typeface="+mn-ea"/>
              <a:cs typeface="+mn-cs"/>
            </a:endParaRPr>
          </a:p>
        </p:txBody>
      </p:sp>
      <p:sp>
        <p:nvSpPr>
          <p:cNvPr id="6" name="Marcador de número de diapositiva 5"/>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9218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p:nvPr/>
        </p:nvSpPr>
        <p:spPr>
          <a:xfrm>
            <a:off x="467544" y="1883028"/>
            <a:ext cx="2061503" cy="1081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 ATIENDA</a:t>
            </a:r>
          </a:p>
        </p:txBody>
      </p:sp>
      <p:sp>
        <p:nvSpPr>
          <p:cNvPr id="23" name="CuadroTexto 22"/>
          <p:cNvSpPr txBox="1"/>
          <p:nvPr/>
        </p:nvSpPr>
        <p:spPr>
          <a:xfrm>
            <a:off x="5606791" y="160467"/>
            <a:ext cx="3537209" cy="646331"/>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Frac. III, art. 49 LGRA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1"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12" name="CuadroTexto 11"/>
          <p:cNvSpPr txBox="1"/>
          <p:nvPr/>
        </p:nvSpPr>
        <p:spPr>
          <a:xfrm>
            <a:off x="5419308" y="3906932"/>
            <a:ext cx="2345634" cy="1077218"/>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Denunciar </a:t>
            </a:r>
            <a:r>
              <a:rPr kumimoji="0" lang="es-MX" sz="1600" b="0" i="0" u="none" strike="noStrike" kern="1200" cap="none" spc="0" normalizeH="0" baseline="0" noProof="0" dirty="0">
                <a:ln>
                  <a:noFill/>
                </a:ln>
                <a:solidFill>
                  <a:srgbClr val="00204E"/>
                </a:solidFill>
                <a:effectLst/>
                <a:uLnTx/>
                <a:uFillTx/>
                <a:latin typeface="Arial" charset="0"/>
                <a:ea typeface="+mn-ea"/>
                <a:cs typeface="+mn-cs"/>
              </a:rPr>
              <a:t>cuando la encomienda sea contraria a dichas disposiciones. </a:t>
            </a:r>
          </a:p>
        </p:txBody>
      </p:sp>
      <p:sp>
        <p:nvSpPr>
          <p:cNvPr id="2" name="Flecha abajo 1"/>
          <p:cNvSpPr/>
          <p:nvPr/>
        </p:nvSpPr>
        <p:spPr>
          <a:xfrm>
            <a:off x="6355212" y="3285739"/>
            <a:ext cx="473825" cy="440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232" y="3396584"/>
            <a:ext cx="1771258" cy="2042455"/>
          </a:xfrm>
          <a:prstGeom prst="rect">
            <a:avLst/>
          </a:prstGeom>
        </p:spPr>
      </p:pic>
      <p:sp>
        <p:nvSpPr>
          <p:cNvPr id="11" name="CuadroTexto 10"/>
          <p:cNvSpPr txBox="1"/>
          <p:nvPr/>
        </p:nvSpPr>
        <p:spPr>
          <a:xfrm>
            <a:off x="492408" y="1340768"/>
            <a:ext cx="7972038" cy="369332"/>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El servidor público que en el ejercicio de sus funciones:</a:t>
            </a:r>
          </a:p>
        </p:txBody>
      </p:sp>
      <p:sp>
        <p:nvSpPr>
          <p:cNvPr id="13" name="Flecha abajo 12"/>
          <p:cNvSpPr/>
          <p:nvPr/>
        </p:nvSpPr>
        <p:spPr>
          <a:xfrm rot="16200000">
            <a:off x="2944815" y="2128760"/>
            <a:ext cx="388346" cy="590360"/>
          </a:xfrm>
          <a:prstGeom prst="downArrow">
            <a:avLst>
              <a:gd name="adj1" fmla="val 50000"/>
              <a:gd name="adj2" fmla="val 37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Rectángulo redondeado 13"/>
          <p:cNvSpPr/>
          <p:nvPr/>
        </p:nvSpPr>
        <p:spPr>
          <a:xfrm>
            <a:off x="3752942" y="1831187"/>
            <a:ext cx="4711504" cy="116460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dirty="0">
              <a:ln>
                <a:noFill/>
              </a:ln>
              <a:solidFill>
                <a:srgbClr val="002F74"/>
              </a:solidFill>
              <a:effectLst/>
              <a:uLnTx/>
              <a:uFillTx/>
              <a:latin typeface="Arial"/>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prstClr val="white"/>
                </a:solidFill>
                <a:effectLst/>
                <a:uLnTx/>
                <a:uFillTx/>
                <a:latin typeface="Arial" charset="0"/>
                <a:ea typeface="+mn-ea"/>
                <a:cs typeface="+mn-cs"/>
              </a:rPr>
              <a:t>Las instrucciones de sus superiores, siempre que éstas sean acordes con las disposiciones relacionadas con el servicio público.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Marcador de número de diapositiva 6"/>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877490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p:cNvSpPr txBox="1"/>
          <p:nvPr/>
        </p:nvSpPr>
        <p:spPr>
          <a:xfrm>
            <a:off x="4988430" y="566950"/>
            <a:ext cx="3190439" cy="646331"/>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Frac. IV, art. 49 LGRA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1"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5" name="CuadroTexto 4"/>
          <p:cNvSpPr txBox="1"/>
          <p:nvPr/>
        </p:nvSpPr>
        <p:spPr>
          <a:xfrm>
            <a:off x="6647340" y="2141551"/>
            <a:ext cx="1525060" cy="338554"/>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Intereses </a:t>
            </a:r>
          </a:p>
        </p:txBody>
      </p:sp>
      <p:sp>
        <p:nvSpPr>
          <p:cNvPr id="15" name="CuadroTexto 14"/>
          <p:cNvSpPr txBox="1"/>
          <p:nvPr/>
        </p:nvSpPr>
        <p:spPr>
          <a:xfrm>
            <a:off x="6503323" y="3151404"/>
            <a:ext cx="1525061" cy="584775"/>
          </a:xfrm>
          <a:prstGeom prst="rect">
            <a:avLst/>
          </a:prstGeom>
          <a:noFill/>
        </p:spPr>
        <p:txBody>
          <a:bodyPr wrap="square" rtlCol="0">
            <a:spAutoFit/>
          </a:bodyPr>
          <a:lstStyle/>
          <a:p>
            <a:pPr marL="342900" marR="0" lvl="0" indent="-342900" algn="ctr"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Situación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Patrimonial </a:t>
            </a:r>
          </a:p>
        </p:txBody>
      </p:sp>
      <p:sp>
        <p:nvSpPr>
          <p:cNvPr id="10" name="Abrir llave 9"/>
          <p:cNvSpPr/>
          <p:nvPr/>
        </p:nvSpPr>
        <p:spPr>
          <a:xfrm>
            <a:off x="6033543" y="1879130"/>
            <a:ext cx="448397" cy="20621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a:ln>
                <a:noFill/>
              </a:ln>
              <a:solidFill>
                <a:srgbClr val="00204E"/>
              </a:solidFill>
              <a:effectLst/>
              <a:uLnTx/>
              <a:uFillTx/>
              <a:latin typeface="Arial"/>
              <a:ea typeface="+mn-ea"/>
              <a:cs typeface="+mn-cs"/>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9119" y="3724099"/>
            <a:ext cx="2538622" cy="1433093"/>
          </a:xfrm>
          <a:prstGeom prst="rect">
            <a:avLst/>
          </a:prstGeom>
        </p:spPr>
      </p:pic>
      <p:sp>
        <p:nvSpPr>
          <p:cNvPr id="13" name="CuadroTexto 12"/>
          <p:cNvSpPr txBox="1"/>
          <p:nvPr/>
        </p:nvSpPr>
        <p:spPr>
          <a:xfrm>
            <a:off x="-160652" y="1405604"/>
            <a:ext cx="8621084" cy="369332"/>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El servidor público que en el ejercicio de sus funciones:</a:t>
            </a:r>
          </a:p>
        </p:txBody>
      </p:sp>
      <p:sp>
        <p:nvSpPr>
          <p:cNvPr id="14" name="Elipse 13"/>
          <p:cNvSpPr/>
          <p:nvPr/>
        </p:nvSpPr>
        <p:spPr>
          <a:xfrm>
            <a:off x="804944" y="1984434"/>
            <a:ext cx="2061503" cy="2004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 PRESENTE EN TIEMPO Y FORMA </a:t>
            </a:r>
          </a:p>
        </p:txBody>
      </p:sp>
      <p:sp>
        <p:nvSpPr>
          <p:cNvPr id="17" name="Rectángulo redondeado 16"/>
          <p:cNvSpPr/>
          <p:nvPr/>
        </p:nvSpPr>
        <p:spPr>
          <a:xfrm>
            <a:off x="4277009" y="2398280"/>
            <a:ext cx="1591135" cy="10941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Las declaraciones de: </a:t>
            </a:r>
          </a:p>
        </p:txBody>
      </p:sp>
      <p:sp>
        <p:nvSpPr>
          <p:cNvPr id="18" name="Flecha abajo 17"/>
          <p:cNvSpPr/>
          <p:nvPr/>
        </p:nvSpPr>
        <p:spPr>
          <a:xfrm rot="16200000">
            <a:off x="3425596" y="2683958"/>
            <a:ext cx="388346" cy="432048"/>
          </a:xfrm>
          <a:prstGeom prst="downArrow">
            <a:avLst>
              <a:gd name="adj1" fmla="val 50000"/>
              <a:gd name="adj2" fmla="val 37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Marcador de número de diapositiva 5"/>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806840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710059" y="1055044"/>
            <a:ext cx="1511101" cy="18620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500" b="0" i="0" u="none" strike="noStrike" kern="1200" cap="none" spc="0" normalizeH="0" baseline="0" noProof="0" dirty="0">
              <a:ln>
                <a:noFill/>
              </a:ln>
              <a:solidFill>
                <a:srgbClr val="00204E"/>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200" b="1" i="0" u="none" strike="noStrike" kern="1200" cap="none" spc="0" normalizeH="0" baseline="0" noProof="0" dirty="0">
                <a:ln>
                  <a:noFill/>
                </a:ln>
                <a:solidFill>
                  <a:srgbClr val="00204E"/>
                </a:solidFill>
                <a:effectLst/>
                <a:uLnTx/>
                <a:uFillTx/>
                <a:latin typeface="Arial" charset="0"/>
                <a:ea typeface="+mn-ea"/>
                <a:cs typeface="+mn-cs"/>
              </a:rPr>
              <a:t>Registrar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MX" sz="1200" b="1" i="0" u="none" strike="noStrike" kern="1200" cap="none" spc="0" normalizeH="0" baseline="0" noProof="0" dirty="0">
              <a:ln>
                <a:noFill/>
              </a:ln>
              <a:solidFill>
                <a:srgbClr val="00204E"/>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200" b="1" i="0" u="none" strike="noStrike" kern="1200" cap="none" spc="0" normalizeH="0" baseline="0" noProof="0" dirty="0">
                <a:ln>
                  <a:noFill/>
                </a:ln>
                <a:solidFill>
                  <a:srgbClr val="00204E"/>
                </a:solidFill>
                <a:effectLst/>
                <a:uLnTx/>
                <a:uFillTx/>
                <a:latin typeface="Arial" charset="0"/>
                <a:ea typeface="+mn-ea"/>
                <a:cs typeface="+mn-cs"/>
              </a:rPr>
              <a:t>Integrar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MX" sz="1200" b="1" i="0" u="none" strike="noStrike" kern="1200" cap="none" spc="0" normalizeH="0" baseline="0" noProof="0" dirty="0">
              <a:ln>
                <a:noFill/>
              </a:ln>
              <a:solidFill>
                <a:srgbClr val="00204E"/>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200" b="1" i="0" u="none" strike="noStrike" kern="1200" cap="none" spc="0" normalizeH="0" baseline="0" noProof="0" dirty="0">
                <a:ln>
                  <a:noFill/>
                </a:ln>
                <a:solidFill>
                  <a:srgbClr val="00204E"/>
                </a:solidFill>
                <a:effectLst/>
                <a:uLnTx/>
                <a:uFillTx/>
                <a:latin typeface="Arial" charset="0"/>
                <a:ea typeface="+mn-ea"/>
                <a:cs typeface="+mn-cs"/>
              </a:rPr>
              <a:t>Custodiar</a:t>
            </a:r>
            <a:r>
              <a:rPr kumimoji="0" lang="es-MX" sz="1200" b="0" i="0" u="none" strike="noStrike" kern="1200" cap="none" spc="0" normalizeH="0" baseline="0" noProof="0" dirty="0">
                <a:ln>
                  <a:noFill/>
                </a:ln>
                <a:solidFill>
                  <a:srgbClr val="00204E"/>
                </a:solidFill>
                <a:effectLst/>
                <a:uLnTx/>
                <a:uFillTx/>
                <a:latin typeface="Arial" charset="0"/>
                <a:ea typeface="+mn-ea"/>
                <a:cs typeface="+mn-cs"/>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MX" sz="1200" b="1" i="0" u="none" strike="noStrike" kern="1200" cap="none" spc="0" normalizeH="0" baseline="0" noProof="0" dirty="0">
              <a:ln>
                <a:noFill/>
              </a:ln>
              <a:solidFill>
                <a:srgbClr val="00204E"/>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200" b="1" i="0" u="none" strike="noStrike" kern="1200" cap="none" spc="0" normalizeH="0" baseline="0" noProof="0" dirty="0">
                <a:ln>
                  <a:noFill/>
                </a:ln>
                <a:solidFill>
                  <a:srgbClr val="00204E"/>
                </a:solidFill>
                <a:effectLst/>
                <a:uLnTx/>
                <a:uFillTx/>
                <a:latin typeface="Arial" charset="0"/>
                <a:ea typeface="+mn-ea"/>
                <a:cs typeface="+mn-cs"/>
              </a:rPr>
              <a:t>Cuidar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9" name="Elipse 8"/>
          <p:cNvSpPr/>
          <p:nvPr/>
        </p:nvSpPr>
        <p:spPr>
          <a:xfrm>
            <a:off x="2538251" y="1292422"/>
            <a:ext cx="1859233" cy="1513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OMITA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Abrir llave 5"/>
          <p:cNvSpPr/>
          <p:nvPr/>
        </p:nvSpPr>
        <p:spPr>
          <a:xfrm>
            <a:off x="4521421" y="1217372"/>
            <a:ext cx="257291" cy="15201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00204E"/>
              </a:solidFill>
              <a:effectLst/>
              <a:uLnTx/>
              <a:uFillTx/>
              <a:latin typeface="Arial"/>
              <a:ea typeface="+mn-ea"/>
              <a:cs typeface="+mn-cs"/>
            </a:endParaRPr>
          </a:p>
        </p:txBody>
      </p:sp>
      <p:sp>
        <p:nvSpPr>
          <p:cNvPr id="17" name="CuadroTexto 16"/>
          <p:cNvSpPr txBox="1"/>
          <p:nvPr/>
        </p:nvSpPr>
        <p:spPr>
          <a:xfrm>
            <a:off x="4725972" y="359356"/>
            <a:ext cx="3550479" cy="646331"/>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Frac. V, art. 49 LGRA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1"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19" name="CuadroTexto 18"/>
          <p:cNvSpPr txBox="1"/>
          <p:nvPr/>
        </p:nvSpPr>
        <p:spPr>
          <a:xfrm>
            <a:off x="703638" y="2218078"/>
            <a:ext cx="1818700" cy="1477328"/>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El servidor público que por razón de su empleo, cargo o comisión:</a:t>
            </a:r>
          </a:p>
        </p:txBody>
      </p:sp>
      <p:sp>
        <p:nvSpPr>
          <p:cNvPr id="20" name="Rectángulo redondeado 19"/>
          <p:cNvSpPr/>
          <p:nvPr/>
        </p:nvSpPr>
        <p:spPr>
          <a:xfrm>
            <a:off x="6626990" y="2510540"/>
            <a:ext cx="1781891" cy="12100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4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La documentación e información que tenga bajo su responsabilidad. </a:t>
            </a:r>
          </a:p>
        </p:txBody>
      </p:sp>
      <p:sp>
        <p:nvSpPr>
          <p:cNvPr id="21" name="Flecha abajo 20"/>
          <p:cNvSpPr/>
          <p:nvPr/>
        </p:nvSpPr>
        <p:spPr>
          <a:xfrm rot="16200000">
            <a:off x="5889995" y="2794254"/>
            <a:ext cx="388346" cy="432048"/>
          </a:xfrm>
          <a:prstGeom prst="downArrow">
            <a:avLst>
              <a:gd name="adj1" fmla="val 50000"/>
              <a:gd name="adj2" fmla="val 37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Elipse 26"/>
          <p:cNvSpPr/>
          <p:nvPr/>
        </p:nvSpPr>
        <p:spPr>
          <a:xfrm>
            <a:off x="2411761" y="3204451"/>
            <a:ext cx="1982348" cy="1614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NO IMPIDA O EVITE QUE DE MANERA INDEBIDA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29" name="CuadroTexto 28"/>
          <p:cNvSpPr txBox="1"/>
          <p:nvPr/>
        </p:nvSpPr>
        <p:spPr>
          <a:xfrm>
            <a:off x="4725972" y="2816105"/>
            <a:ext cx="1511101" cy="23544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500" b="0" i="0" u="none" strike="noStrike" kern="1200" cap="none" spc="0" normalizeH="0" baseline="0" noProof="0" dirty="0">
                <a:ln>
                  <a:noFill/>
                </a:ln>
                <a:solidFill>
                  <a:srgbClr val="00204E"/>
                </a:solidFill>
                <a:effectLst/>
                <a:uLnTx/>
                <a:uFillTx/>
                <a:latin typeface="Arial" charset="0"/>
                <a:ea typeface="+mn-ea"/>
                <a:cs typeface="+mn-cs"/>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200" b="1" i="0" u="none" strike="noStrike" kern="1200" cap="none" spc="0" normalizeH="0" baseline="0" noProof="0" dirty="0">
                <a:ln>
                  <a:noFill/>
                </a:ln>
                <a:solidFill>
                  <a:srgbClr val="00204E"/>
                </a:solidFill>
                <a:effectLst/>
                <a:uLnTx/>
                <a:uFillTx/>
                <a:latin typeface="Arial" charset="0"/>
                <a:ea typeface="+mn-ea"/>
                <a:cs typeface="+mn-cs"/>
              </a:rPr>
              <a:t>Se use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MX" sz="1200" b="1" i="0" u="none" strike="noStrike" kern="1200" cap="none" spc="0" normalizeH="0" baseline="0" noProof="0" dirty="0">
              <a:ln>
                <a:noFill/>
              </a:ln>
              <a:solidFill>
                <a:srgbClr val="00204E"/>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200" b="1" i="0" u="none" strike="noStrike" kern="1200" cap="none" spc="0" normalizeH="0" baseline="0" noProof="0" dirty="0">
                <a:ln>
                  <a:noFill/>
                </a:ln>
                <a:solidFill>
                  <a:srgbClr val="00204E"/>
                </a:solidFill>
                <a:effectLst/>
                <a:uLnTx/>
                <a:uFillTx/>
                <a:latin typeface="Arial" charset="0"/>
                <a:ea typeface="+mn-ea"/>
                <a:cs typeface="+mn-cs"/>
              </a:rPr>
              <a:t>Divulgue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MX" sz="1200" b="1" i="0" u="none" strike="noStrike" kern="1200" cap="none" spc="0" normalizeH="0" baseline="0" noProof="0" dirty="0">
              <a:ln>
                <a:noFill/>
              </a:ln>
              <a:solidFill>
                <a:srgbClr val="00204E"/>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200" b="1" i="0" u="none" strike="noStrike" kern="1200" cap="none" spc="0" normalizeH="0" baseline="0" noProof="0" dirty="0">
                <a:ln>
                  <a:noFill/>
                </a:ln>
                <a:solidFill>
                  <a:srgbClr val="00204E"/>
                </a:solidFill>
                <a:effectLst/>
                <a:uLnTx/>
                <a:uFillTx/>
                <a:latin typeface="Arial" charset="0"/>
                <a:ea typeface="+mn-ea"/>
                <a:cs typeface="+mn-cs"/>
              </a:rPr>
              <a:t>Sustraiga </a:t>
            </a:r>
            <a:r>
              <a:rPr kumimoji="0" lang="es-MX" sz="1200" b="0" i="0" u="none" strike="noStrike" kern="1200" cap="none" spc="0" normalizeH="0" baseline="0" noProof="0" dirty="0">
                <a:ln>
                  <a:noFill/>
                </a:ln>
                <a:solidFill>
                  <a:srgbClr val="00204E"/>
                </a:solidFill>
                <a:effectLst/>
                <a:uLnTx/>
                <a:uFillTx/>
                <a:latin typeface="Arial" charset="0"/>
                <a:ea typeface="+mn-ea"/>
                <a:cs typeface="+mn-cs"/>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MX" sz="1200" b="1" i="0" u="none" strike="noStrike" kern="1200" cap="none" spc="0" normalizeH="0" baseline="0" noProof="0" dirty="0">
              <a:ln>
                <a:noFill/>
              </a:ln>
              <a:solidFill>
                <a:srgbClr val="00204E"/>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200" b="1" i="0" u="none" strike="noStrike" kern="1200" cap="none" spc="0" normalizeH="0" baseline="0" noProof="0" dirty="0">
                <a:ln>
                  <a:noFill/>
                </a:ln>
                <a:solidFill>
                  <a:srgbClr val="00204E"/>
                </a:solidFill>
                <a:effectLst/>
                <a:uLnTx/>
                <a:uFillTx/>
                <a:latin typeface="Arial" charset="0"/>
                <a:ea typeface="+mn-ea"/>
                <a:cs typeface="+mn-cs"/>
              </a:rPr>
              <a:t>Destruya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200" b="1" i="0" u="none" strike="noStrike" kern="1200" cap="none" spc="0" normalizeH="0" baseline="0" noProof="0" dirty="0">
              <a:ln>
                <a:noFill/>
              </a:ln>
              <a:solidFill>
                <a:srgbClr val="00204E"/>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200" b="1" i="0" u="none" strike="noStrike" kern="1200" cap="none" spc="0" normalizeH="0" baseline="0" noProof="0" dirty="0">
                <a:ln>
                  <a:noFill/>
                </a:ln>
                <a:solidFill>
                  <a:srgbClr val="00204E"/>
                </a:solidFill>
                <a:effectLst/>
                <a:uLnTx/>
                <a:uFillTx/>
                <a:latin typeface="Arial" charset="0"/>
                <a:ea typeface="+mn-ea"/>
                <a:cs typeface="+mn-cs"/>
              </a:rPr>
              <a:t>Oculte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MX" sz="1200" b="1" i="0" u="none" strike="noStrike" kern="1200" cap="none" spc="0" normalizeH="0" baseline="0" noProof="0" dirty="0">
              <a:ln>
                <a:noFill/>
              </a:ln>
              <a:solidFill>
                <a:srgbClr val="00204E"/>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200" b="1" i="0" u="none" strike="noStrike" kern="1200" cap="none" spc="0" normalizeH="0" baseline="0" noProof="0" dirty="0">
                <a:ln>
                  <a:noFill/>
                </a:ln>
                <a:solidFill>
                  <a:srgbClr val="00204E"/>
                </a:solidFill>
                <a:effectLst/>
                <a:uLnTx/>
                <a:uFillTx/>
                <a:latin typeface="Arial" charset="0"/>
                <a:ea typeface="+mn-ea"/>
                <a:cs typeface="+mn-cs"/>
              </a:rPr>
              <a:t>No utilice </a:t>
            </a:r>
          </a:p>
        </p:txBody>
      </p:sp>
      <p:sp>
        <p:nvSpPr>
          <p:cNvPr id="30" name="Abrir llave 29"/>
          <p:cNvSpPr/>
          <p:nvPr/>
        </p:nvSpPr>
        <p:spPr>
          <a:xfrm>
            <a:off x="4513255" y="3088212"/>
            <a:ext cx="265457" cy="20015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00204E"/>
              </a:solidFill>
              <a:effectLst/>
              <a:uLnTx/>
              <a:uFillTx/>
              <a:latin typeface="Arial"/>
              <a:ea typeface="+mn-ea"/>
              <a:cs typeface="+mn-cs"/>
            </a:endParaRPr>
          </a:p>
        </p:txBody>
      </p:sp>
      <p:sp>
        <p:nvSpPr>
          <p:cNvPr id="8" name="Marcador de número de diapositiva 7"/>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900109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p:cNvSpPr txBox="1"/>
          <p:nvPr/>
        </p:nvSpPr>
        <p:spPr>
          <a:xfrm>
            <a:off x="4998294" y="470804"/>
            <a:ext cx="2470359" cy="646331"/>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Frac. VI, art. 49 LGRA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800" b="1" i="0" u="none" strike="noStrike" kern="1200" cap="none" spc="0" normalizeH="0" baseline="0" noProof="0" dirty="0">
                <a:ln>
                  <a:noFill/>
                </a:ln>
                <a:solidFill>
                  <a:srgbClr val="00204E"/>
                </a:solidFill>
                <a:effectLst/>
                <a:uLnTx/>
                <a:uFillTx/>
                <a:latin typeface="Arial" charset="0"/>
                <a:ea typeface="+mn-ea"/>
                <a:cs typeface="+mn-cs"/>
              </a:rPr>
              <a:t> </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932" y="3576119"/>
            <a:ext cx="3738209" cy="1869105"/>
          </a:xfrm>
          <a:prstGeom prst="rect">
            <a:avLst/>
          </a:prstGeom>
        </p:spPr>
      </p:pic>
      <p:sp>
        <p:nvSpPr>
          <p:cNvPr id="10" name="CuadroTexto 9"/>
          <p:cNvSpPr txBox="1"/>
          <p:nvPr/>
        </p:nvSpPr>
        <p:spPr>
          <a:xfrm>
            <a:off x="467544" y="1372706"/>
            <a:ext cx="7128792" cy="369332"/>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El servidor público que en el ejercicio de sus funciones:</a:t>
            </a:r>
          </a:p>
        </p:txBody>
      </p:sp>
      <p:sp>
        <p:nvSpPr>
          <p:cNvPr id="11" name="Elipse 10"/>
          <p:cNvSpPr/>
          <p:nvPr/>
        </p:nvSpPr>
        <p:spPr>
          <a:xfrm>
            <a:off x="755576" y="1919591"/>
            <a:ext cx="2016223" cy="1281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 SUPERVISE</a:t>
            </a:r>
          </a:p>
        </p:txBody>
      </p:sp>
      <p:sp>
        <p:nvSpPr>
          <p:cNvPr id="12" name="Rectángulo redondeado 11"/>
          <p:cNvSpPr/>
          <p:nvPr/>
        </p:nvSpPr>
        <p:spPr>
          <a:xfrm>
            <a:off x="4279406" y="1973495"/>
            <a:ext cx="4185588" cy="12100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a:ea typeface="+mn-ea"/>
                <a:cs typeface="Arial" panose="020B0604020202020204" pitchFamily="34" charset="0"/>
              </a:rPr>
              <a:t>Que los servidores públicos sujetos a su dirección cumplan con las obligaciones establecidas en el artículo 49 de la LGRA, cuyo incumplimiento dará origen también a faltas administrativas no graves.</a:t>
            </a:r>
          </a:p>
        </p:txBody>
      </p:sp>
      <p:sp>
        <p:nvSpPr>
          <p:cNvPr id="15" name="Flecha abajo 14"/>
          <p:cNvSpPr/>
          <p:nvPr/>
        </p:nvSpPr>
        <p:spPr>
          <a:xfrm rot="16200000">
            <a:off x="3365337" y="2283229"/>
            <a:ext cx="388346" cy="550042"/>
          </a:xfrm>
          <a:prstGeom prst="downArrow">
            <a:avLst>
              <a:gd name="adj1" fmla="val 50000"/>
              <a:gd name="adj2" fmla="val 37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Marcador de número de diapositiva 6"/>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150528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4345EB7-AAFF-41DC-BC93-52DC63DCD25C}"/>
              </a:ext>
            </a:extLst>
          </p:cNvPr>
          <p:cNvSpPr txBox="1"/>
          <p:nvPr/>
        </p:nvSpPr>
        <p:spPr>
          <a:xfrm>
            <a:off x="635793" y="1393031"/>
            <a:ext cx="7808119" cy="646331"/>
          </a:xfrm>
          <a:prstGeom prst="rect">
            <a:avLst/>
          </a:prstGeom>
          <a:noFill/>
        </p:spPr>
        <p:txBody>
          <a:bodyPr wrap="square" rtlCol="0">
            <a:spAutoFit/>
          </a:bodyPr>
          <a:lstStyle/>
          <a:p>
            <a:pPr algn="ctr"/>
            <a:r>
              <a:rPr lang="es-ES" sz="3600" b="1" cap="small" dirty="0">
                <a:solidFill>
                  <a:srgbClr val="00214D"/>
                </a:solidFill>
                <a:latin typeface="Arial Nova Cond" panose="020B0506020202020204" pitchFamily="34" charset="0"/>
              </a:rPr>
              <a:t>Auditoría Superior de la Federación</a:t>
            </a:r>
          </a:p>
        </p:txBody>
      </p:sp>
      <p:sp>
        <p:nvSpPr>
          <p:cNvPr id="12" name="CuadroTexto 11">
            <a:extLst>
              <a:ext uri="{FF2B5EF4-FFF2-40B4-BE49-F238E27FC236}">
                <a16:creationId xmlns:a16="http://schemas.microsoft.com/office/drawing/2014/main" id="{D423056F-E830-4AB5-A787-CF088551A5C6}"/>
              </a:ext>
            </a:extLst>
          </p:cNvPr>
          <p:cNvSpPr txBox="1"/>
          <p:nvPr/>
        </p:nvSpPr>
        <p:spPr>
          <a:xfrm>
            <a:off x="1583668" y="2339909"/>
            <a:ext cx="5976664" cy="830997"/>
          </a:xfrm>
          <a:prstGeom prst="rect">
            <a:avLst/>
          </a:prstGeom>
          <a:noFill/>
        </p:spPr>
        <p:txBody>
          <a:bodyPr wrap="square" rtlCol="0">
            <a:spAutoFit/>
          </a:bodyPr>
          <a:lstStyle/>
          <a:p>
            <a:pPr marL="342900" indent="-342900">
              <a:buFont typeface="Arial" panose="020B0604020202020204" pitchFamily="34" charset="0"/>
              <a:buChar char="•"/>
            </a:pPr>
            <a:r>
              <a:rPr lang="es-ES" sz="2400" b="1" dirty="0">
                <a:solidFill>
                  <a:srgbClr val="00214D"/>
                </a:solidFill>
                <a:latin typeface="Arial Nova Cond" panose="020B0506020202020204" pitchFamily="34" charset="0"/>
              </a:rPr>
              <a:t>Órgano técnico de fiscalización </a:t>
            </a:r>
            <a:r>
              <a:rPr lang="es-ES" sz="2400" dirty="0">
                <a:solidFill>
                  <a:srgbClr val="00214D"/>
                </a:solidFill>
                <a:latin typeface="Arial Nova Cond" panose="020B0506020202020204" pitchFamily="34" charset="0"/>
              </a:rPr>
              <a:t>de la Cámara de Diputados.</a:t>
            </a:r>
          </a:p>
        </p:txBody>
      </p:sp>
      <p:sp>
        <p:nvSpPr>
          <p:cNvPr id="14" name="CuadroTexto 13">
            <a:extLst>
              <a:ext uri="{FF2B5EF4-FFF2-40B4-BE49-F238E27FC236}">
                <a16:creationId xmlns:a16="http://schemas.microsoft.com/office/drawing/2014/main" id="{EC067311-B660-4645-AE53-A7584F279D8C}"/>
              </a:ext>
            </a:extLst>
          </p:cNvPr>
          <p:cNvSpPr txBox="1"/>
          <p:nvPr/>
        </p:nvSpPr>
        <p:spPr>
          <a:xfrm>
            <a:off x="1551519" y="3682836"/>
            <a:ext cx="5976665" cy="830997"/>
          </a:xfrm>
          <a:prstGeom prst="rect">
            <a:avLst/>
          </a:prstGeom>
          <a:noFill/>
        </p:spPr>
        <p:txBody>
          <a:bodyPr wrap="square" rtlCol="0">
            <a:spAutoFit/>
          </a:bodyPr>
          <a:lstStyle/>
          <a:p>
            <a:pPr marL="342900" indent="-342900">
              <a:buFont typeface="Arial" panose="020B0604020202020204" pitchFamily="34" charset="0"/>
              <a:buChar char="•"/>
            </a:pPr>
            <a:r>
              <a:rPr lang="es-ES" sz="2400" dirty="0">
                <a:solidFill>
                  <a:srgbClr val="00214D"/>
                </a:solidFill>
                <a:latin typeface="Arial Nova Cond" panose="020B0506020202020204" pitchFamily="34" charset="0"/>
              </a:rPr>
              <a:t>Dotada de </a:t>
            </a:r>
            <a:r>
              <a:rPr lang="es-ES" sz="2400" b="1" dirty="0">
                <a:solidFill>
                  <a:srgbClr val="00214D"/>
                </a:solidFill>
                <a:latin typeface="Arial Nova Cond" panose="020B0506020202020204" pitchFamily="34" charset="0"/>
              </a:rPr>
              <a:t>autonomía técnica </a:t>
            </a:r>
            <a:r>
              <a:rPr lang="es-ES" sz="2400" dirty="0">
                <a:solidFill>
                  <a:srgbClr val="00214D"/>
                </a:solidFill>
                <a:latin typeface="Arial Nova Cond" panose="020B0506020202020204" pitchFamily="34" charset="0"/>
              </a:rPr>
              <a:t>y de </a:t>
            </a:r>
            <a:r>
              <a:rPr lang="es-ES" sz="2400" b="1" dirty="0">
                <a:solidFill>
                  <a:srgbClr val="00214D"/>
                </a:solidFill>
                <a:latin typeface="Arial Nova Cond" panose="020B0506020202020204" pitchFamily="34" charset="0"/>
              </a:rPr>
              <a:t>gestión</a:t>
            </a:r>
            <a:r>
              <a:rPr lang="es-ES" sz="2400" dirty="0">
                <a:solidFill>
                  <a:srgbClr val="00214D"/>
                </a:solidFill>
                <a:latin typeface="Arial Nova Cond" panose="020B0506020202020204" pitchFamily="34" charset="0"/>
              </a:rPr>
              <a:t> en el ejercicio de sus atribuciones. </a:t>
            </a:r>
          </a:p>
        </p:txBody>
      </p:sp>
      <p:sp>
        <p:nvSpPr>
          <p:cNvPr id="11" name="Marcador de número de diapositiva 3">
            <a:extLst>
              <a:ext uri="{FF2B5EF4-FFF2-40B4-BE49-F238E27FC236}">
                <a16:creationId xmlns:a16="http://schemas.microsoft.com/office/drawing/2014/main" id="{9334A14B-2B5A-4753-BD2D-D5B0A984C495}"/>
              </a:ext>
            </a:extLst>
          </p:cNvPr>
          <p:cNvSpPr>
            <a:spLocks noGrp="1"/>
          </p:cNvSpPr>
          <p:nvPr>
            <p:ph type="sldNum" sz="quarter" idx="4294967295"/>
          </p:nvPr>
        </p:nvSpPr>
        <p:spPr>
          <a:xfrm>
            <a:off x="6457950" y="6356351"/>
            <a:ext cx="2057400" cy="365125"/>
          </a:xfrm>
        </p:spPr>
        <p:txBody>
          <a:bodyPr/>
          <a:lstStyle/>
          <a:p>
            <a:pPr>
              <a:defRPr/>
            </a:pPr>
            <a:r>
              <a:rPr lang="es-MX">
                <a:solidFill>
                  <a:prstClr val="white"/>
                </a:solidFill>
              </a:rPr>
              <a:t>ASF | </a:t>
            </a:r>
            <a:fld id="{D43F6A61-8F64-4239-93A6-10DAE3D53D1B}" type="slidenum">
              <a:rPr lang="es-MX" smtClean="0">
                <a:solidFill>
                  <a:prstClr val="white"/>
                </a:solidFill>
              </a:rPr>
              <a:pPr>
                <a:defRPr/>
              </a:pPr>
              <a:t>2</a:t>
            </a:fld>
            <a:endParaRPr lang="es-MX">
              <a:solidFill>
                <a:prstClr val="white"/>
              </a:solidFill>
            </a:endParaRPr>
          </a:p>
        </p:txBody>
      </p:sp>
    </p:spTree>
    <p:extLst>
      <p:ext uri="{BB962C8B-B14F-4D97-AF65-F5344CB8AC3E}">
        <p14:creationId xmlns:p14="http://schemas.microsoft.com/office/powerpoint/2010/main" val="851865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p:nvPr/>
        </p:nvSpPr>
        <p:spPr>
          <a:xfrm>
            <a:off x="827583" y="2360879"/>
            <a:ext cx="2618509" cy="2234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Arial"/>
                <a:ea typeface="+mn-ea"/>
                <a:cs typeface="+mn-cs"/>
              </a:rPr>
              <a:t>NO</a:t>
            </a:r>
            <a:r>
              <a:rPr kumimoji="0" lang="es-MX" sz="1600" b="0" i="0" u="none" strike="noStrike" kern="1200" cap="none" spc="0" normalizeH="0" baseline="0" noProof="0" dirty="0">
                <a:ln>
                  <a:noFill/>
                </a:ln>
                <a:solidFill>
                  <a:prstClr val="white"/>
                </a:solidFill>
                <a:effectLst/>
                <a:uLnTx/>
                <a:uFillTx/>
                <a:latin typeface="Arial"/>
                <a:ea typeface="+mn-ea"/>
                <a:cs typeface="+mn-cs"/>
              </a:rPr>
              <a:t> rinda cuentas sobre el ejercicio de las funciones, conforme a las normas aplicables </a:t>
            </a:r>
            <a:endParaRPr kumimoji="0" lang="es-MX"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23" name="CuadroTexto 22"/>
          <p:cNvSpPr txBox="1"/>
          <p:nvPr/>
        </p:nvSpPr>
        <p:spPr>
          <a:xfrm>
            <a:off x="5436096" y="-129009"/>
            <a:ext cx="3910519"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1"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Frac. VII art. 49 LGRA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800" b="1" i="0" u="none" strike="noStrike" kern="1200" cap="none" spc="0" normalizeH="0" baseline="0" noProof="0" dirty="0">
                <a:ln>
                  <a:noFill/>
                </a:ln>
                <a:solidFill>
                  <a:srgbClr val="00204E"/>
                </a:solidFill>
                <a:effectLst/>
                <a:uLnTx/>
                <a:uFillTx/>
                <a:latin typeface="Arial" charset="0"/>
                <a:ea typeface="+mn-ea"/>
                <a:cs typeface="+mn-cs"/>
              </a:rPr>
              <a:t> </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2360879"/>
            <a:ext cx="2866394" cy="1500169"/>
          </a:xfrm>
          <a:prstGeom prst="rect">
            <a:avLst/>
          </a:prstGeom>
        </p:spPr>
      </p:pic>
      <p:sp>
        <p:nvSpPr>
          <p:cNvPr id="7" name="CuadroTexto 6"/>
          <p:cNvSpPr txBox="1"/>
          <p:nvPr/>
        </p:nvSpPr>
        <p:spPr>
          <a:xfrm>
            <a:off x="1007604" y="1392934"/>
            <a:ext cx="7128792" cy="369332"/>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El servidor público que en el ejercicio de sus funciones:</a:t>
            </a:r>
          </a:p>
        </p:txBody>
      </p:sp>
      <p:sp>
        <p:nvSpPr>
          <p:cNvPr id="6" name="Marcador de número de diapositiva 5"/>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563478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p:cNvSpPr txBox="1"/>
          <p:nvPr/>
        </p:nvSpPr>
        <p:spPr>
          <a:xfrm>
            <a:off x="4826726" y="449128"/>
            <a:ext cx="3262447" cy="646331"/>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Frac. VIII, art. 49 LGRA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800" b="1" i="0" u="none" strike="noStrike" kern="1200" cap="none" spc="0" normalizeH="0" baseline="0" noProof="0" dirty="0">
                <a:ln>
                  <a:noFill/>
                </a:ln>
                <a:solidFill>
                  <a:srgbClr val="00204E"/>
                </a:solidFill>
                <a:effectLst/>
                <a:uLnTx/>
                <a:uFillTx/>
                <a:latin typeface="Arial" charset="0"/>
                <a:ea typeface="+mn-ea"/>
                <a:cs typeface="+mn-cs"/>
              </a:rPr>
              <a:t> </a:t>
            </a:r>
          </a:p>
        </p:txBody>
      </p:sp>
      <p:sp>
        <p:nvSpPr>
          <p:cNvPr id="10" name="Elipse 9"/>
          <p:cNvSpPr/>
          <p:nvPr/>
        </p:nvSpPr>
        <p:spPr>
          <a:xfrm>
            <a:off x="1151620" y="2420888"/>
            <a:ext cx="3024336" cy="252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800" b="1" i="0" u="none" strike="noStrike" kern="1200" cap="none" spc="0" normalizeH="0" baseline="0" noProof="0" dirty="0">
                <a:ln>
                  <a:noFill/>
                </a:ln>
                <a:solidFill>
                  <a:prstClr val="white"/>
                </a:solidFill>
                <a:effectLst/>
                <a:uLnTx/>
                <a:uFillTx/>
                <a:latin typeface="Arial"/>
                <a:ea typeface="+mn-ea"/>
                <a:cs typeface="+mn-cs"/>
              </a:rPr>
              <a:t>NO</a:t>
            </a:r>
            <a:r>
              <a:rPr kumimoji="0" lang="es-MX" sz="1800" b="0" i="0" u="none" strike="noStrike" kern="1200" cap="none" spc="0" normalizeH="0" baseline="0" noProof="0" dirty="0">
                <a:ln>
                  <a:noFill/>
                </a:ln>
                <a:solidFill>
                  <a:prstClr val="white"/>
                </a:solidFill>
                <a:effectLst/>
                <a:uLnTx/>
                <a:uFillTx/>
                <a:latin typeface="Arial"/>
                <a:ea typeface="+mn-ea"/>
                <a:cs typeface="+mn-cs"/>
              </a:rPr>
              <a:t> Colabore en los procedimientos judiciales y administrativos en los que sea parte.</a:t>
            </a:r>
            <a:endParaRPr kumimoji="0" lang="es-MX" sz="1800" b="1" i="0" u="none" strike="noStrike" kern="1200" cap="none" spc="0" normalizeH="0" baseline="0" noProof="0" dirty="0">
              <a:ln>
                <a:noFill/>
              </a:ln>
              <a:solidFill>
                <a:prstClr val="white"/>
              </a:solidFill>
              <a:effectLst/>
              <a:uLnTx/>
              <a:uFillTx/>
              <a:latin typeface="Arial"/>
              <a:ea typeface="+mn-ea"/>
              <a:cs typeface="+mn-cs"/>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941" y="2876795"/>
            <a:ext cx="3134692" cy="1760880"/>
          </a:xfrm>
          <a:prstGeom prst="rect">
            <a:avLst/>
          </a:prstGeom>
        </p:spPr>
      </p:pic>
      <p:sp>
        <p:nvSpPr>
          <p:cNvPr id="7" name="CuadroTexto 6"/>
          <p:cNvSpPr txBox="1"/>
          <p:nvPr/>
        </p:nvSpPr>
        <p:spPr>
          <a:xfrm>
            <a:off x="611560" y="1372706"/>
            <a:ext cx="7128792" cy="369332"/>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El servidor público que en el ejercicio de sus funciones:</a:t>
            </a:r>
          </a:p>
        </p:txBody>
      </p:sp>
      <p:sp>
        <p:nvSpPr>
          <p:cNvPr id="6" name="Marcador de número de diapositiva 5"/>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87944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p:cNvSpPr txBox="1"/>
          <p:nvPr/>
        </p:nvSpPr>
        <p:spPr>
          <a:xfrm>
            <a:off x="4705774" y="295867"/>
            <a:ext cx="3600401" cy="369332"/>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Frac. IX, art. 49 LGRA</a:t>
            </a:r>
          </a:p>
        </p:txBody>
      </p:sp>
      <p:sp>
        <p:nvSpPr>
          <p:cNvPr id="5" name="CuadroTexto 4"/>
          <p:cNvSpPr txBox="1"/>
          <p:nvPr/>
        </p:nvSpPr>
        <p:spPr>
          <a:xfrm>
            <a:off x="264999" y="2657755"/>
            <a:ext cx="1777364" cy="292388"/>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3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Arrendamientos</a:t>
            </a:r>
          </a:p>
        </p:txBody>
      </p:sp>
      <p:sp>
        <p:nvSpPr>
          <p:cNvPr id="15" name="CuadroTexto 14"/>
          <p:cNvSpPr txBox="1"/>
          <p:nvPr/>
        </p:nvSpPr>
        <p:spPr>
          <a:xfrm>
            <a:off x="266095" y="2087024"/>
            <a:ext cx="2721729" cy="492443"/>
          </a:xfrm>
          <a:prstGeom prst="rect">
            <a:avLst/>
          </a:prstGeom>
          <a:noFill/>
        </p:spPr>
        <p:txBody>
          <a:bodyPr wrap="square" rtlCol="0">
            <a:spAutoFit/>
          </a:bodyPr>
          <a:lstStyle/>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3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La celebración de contratos de adquisiciones.  </a:t>
            </a:r>
          </a:p>
        </p:txBody>
      </p:sp>
      <p:sp>
        <p:nvSpPr>
          <p:cNvPr id="16" name="CuadroTexto 15"/>
          <p:cNvSpPr txBox="1"/>
          <p:nvPr/>
        </p:nvSpPr>
        <p:spPr>
          <a:xfrm>
            <a:off x="275426" y="3010390"/>
            <a:ext cx="2382967" cy="492443"/>
          </a:xfrm>
          <a:prstGeom prst="rect">
            <a:avLst/>
          </a:prstGeom>
          <a:noFill/>
        </p:spPr>
        <p:txBody>
          <a:bodyPr wrap="square" rtlCol="0">
            <a:spAutoFit/>
          </a:bodyPr>
          <a:lstStyle/>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3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Enajenación de todo tipo de bienes.</a:t>
            </a:r>
          </a:p>
        </p:txBody>
      </p:sp>
      <p:sp>
        <p:nvSpPr>
          <p:cNvPr id="17" name="CuadroTexto 16"/>
          <p:cNvSpPr txBox="1"/>
          <p:nvPr/>
        </p:nvSpPr>
        <p:spPr>
          <a:xfrm>
            <a:off x="262097" y="3483008"/>
            <a:ext cx="2386358" cy="492443"/>
          </a:xfrm>
          <a:prstGeom prst="rect">
            <a:avLst/>
          </a:prstGeom>
          <a:noFill/>
        </p:spPr>
        <p:txBody>
          <a:bodyPr wrap="square" rtlCol="0">
            <a:spAutoFit/>
          </a:bodyPr>
          <a:lstStyle/>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3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Prestación de servicios  de cualquier naturaleza. </a:t>
            </a:r>
          </a:p>
        </p:txBody>
      </p:sp>
      <p:sp>
        <p:nvSpPr>
          <p:cNvPr id="19" name="Elipse 18"/>
          <p:cNvSpPr/>
          <p:nvPr/>
        </p:nvSpPr>
        <p:spPr>
          <a:xfrm>
            <a:off x="2907561" y="1890816"/>
            <a:ext cx="2406840" cy="1468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Que el particular manifieste bajo protesta de decir verdad que</a:t>
            </a:r>
            <a:r>
              <a:rPr kumimoji="0" lang="es-MX"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NO </a:t>
            </a:r>
            <a:r>
              <a:rPr kumimoji="0" lang="es-MX"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desempeña un: </a:t>
            </a:r>
          </a:p>
        </p:txBody>
      </p:sp>
      <p:sp>
        <p:nvSpPr>
          <p:cNvPr id="24" name="CuadroTexto 23"/>
          <p:cNvSpPr txBox="1"/>
          <p:nvPr/>
        </p:nvSpPr>
        <p:spPr>
          <a:xfrm>
            <a:off x="5156225" y="1935457"/>
            <a:ext cx="1525061" cy="292388"/>
          </a:xfrm>
          <a:prstGeom prst="rect">
            <a:avLst/>
          </a:prstGeom>
          <a:noFill/>
        </p:spPr>
        <p:txBody>
          <a:bodyPr wrap="square" rtlCol="0">
            <a:spAutoFit/>
          </a:bodyPr>
          <a:lstStyle/>
          <a:p>
            <a:pPr marL="342900" marR="0" lvl="0" indent="-34290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s-MX" sz="13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Empleo</a:t>
            </a:r>
          </a:p>
        </p:txBody>
      </p:sp>
      <p:sp>
        <p:nvSpPr>
          <p:cNvPr id="25" name="CuadroTexto 24"/>
          <p:cNvSpPr txBox="1"/>
          <p:nvPr/>
        </p:nvSpPr>
        <p:spPr>
          <a:xfrm>
            <a:off x="4868564" y="2450832"/>
            <a:ext cx="2037810" cy="292388"/>
          </a:xfrm>
          <a:prstGeom prst="rect">
            <a:avLst/>
          </a:prstGeom>
          <a:noFill/>
        </p:spPr>
        <p:txBody>
          <a:bodyPr wrap="square" rtlCol="0">
            <a:spAutoFit/>
          </a:bodyPr>
          <a:lstStyle/>
          <a:p>
            <a:pPr marL="342900" marR="0" lvl="0" indent="-34290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s-MX" sz="13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Cargo </a:t>
            </a:r>
          </a:p>
        </p:txBody>
      </p:sp>
      <p:sp>
        <p:nvSpPr>
          <p:cNvPr id="26" name="CuadroTexto 25"/>
          <p:cNvSpPr txBox="1"/>
          <p:nvPr/>
        </p:nvSpPr>
        <p:spPr>
          <a:xfrm>
            <a:off x="4984942" y="3042476"/>
            <a:ext cx="1921432" cy="292388"/>
          </a:xfrm>
          <a:prstGeom prst="rect">
            <a:avLst/>
          </a:prstGeom>
          <a:noFill/>
        </p:spPr>
        <p:txBody>
          <a:bodyPr wrap="square" rtlCol="0">
            <a:spAutoFit/>
          </a:bodyPr>
          <a:lstStyle/>
          <a:p>
            <a:pPr marL="342900" marR="0" lvl="0" indent="-34290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s-MX" sz="13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Comisión</a:t>
            </a:r>
          </a:p>
        </p:txBody>
      </p:sp>
      <p:sp>
        <p:nvSpPr>
          <p:cNvPr id="30" name="CuadroTexto 29"/>
          <p:cNvSpPr txBox="1"/>
          <p:nvPr/>
        </p:nvSpPr>
        <p:spPr>
          <a:xfrm>
            <a:off x="275426" y="4044833"/>
            <a:ext cx="2389332" cy="692497"/>
          </a:xfrm>
          <a:prstGeom prst="rect">
            <a:avLst/>
          </a:prstGeom>
          <a:noFill/>
        </p:spPr>
        <p:txBody>
          <a:bodyPr wrap="square" rtlCol="0">
            <a:spAutoFit/>
          </a:bodyPr>
          <a:lstStyle/>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3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Contratación de obra pública o servicios relacionados con ésta.</a:t>
            </a:r>
          </a:p>
        </p:txBody>
      </p:sp>
      <p:sp>
        <p:nvSpPr>
          <p:cNvPr id="2" name="Abrir llave 1"/>
          <p:cNvSpPr/>
          <p:nvPr/>
        </p:nvSpPr>
        <p:spPr>
          <a:xfrm rot="10800000">
            <a:off x="6485416" y="1785002"/>
            <a:ext cx="205534" cy="1597164"/>
          </a:xfrm>
          <a:prstGeom prst="leftBrace">
            <a:avLst>
              <a:gd name="adj1" fmla="val 8333"/>
              <a:gd name="adj2" fmla="val 86259"/>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300" b="0" i="0" u="none" strike="noStrike" kern="1200" cap="none" spc="0" normalizeH="0" baseline="0" noProof="0">
              <a:ln>
                <a:noFill/>
              </a:ln>
              <a:solidFill>
                <a:srgbClr val="00204E"/>
              </a:solidFill>
              <a:effectLst/>
              <a:uLnTx/>
              <a:uFillTx/>
              <a:latin typeface="Arial" panose="020B0604020202020204" pitchFamily="34" charset="0"/>
              <a:ea typeface="+mn-ea"/>
              <a:cs typeface="Arial" panose="020B0604020202020204" pitchFamily="34" charset="0"/>
            </a:endParaRPr>
          </a:p>
        </p:txBody>
      </p:sp>
      <p:sp>
        <p:nvSpPr>
          <p:cNvPr id="3" name="CuadroTexto 2"/>
          <p:cNvSpPr txBox="1"/>
          <p:nvPr/>
        </p:nvSpPr>
        <p:spPr>
          <a:xfrm>
            <a:off x="6783211" y="1712994"/>
            <a:ext cx="2242407" cy="29238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3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En el servicio público </a:t>
            </a:r>
          </a:p>
        </p:txBody>
      </p:sp>
      <p:sp>
        <p:nvSpPr>
          <p:cNvPr id="7" name="CuadroTexto 6"/>
          <p:cNvSpPr txBox="1"/>
          <p:nvPr/>
        </p:nvSpPr>
        <p:spPr>
          <a:xfrm>
            <a:off x="6654514" y="2584928"/>
            <a:ext cx="2314675" cy="1015663"/>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200" b="0" i="0" u="none" strike="noStrike" kern="1200" cap="none" spc="0" normalizeH="0" baseline="0" noProof="0" dirty="0">
                <a:ln>
                  <a:noFill/>
                </a:ln>
                <a:solidFill>
                  <a:srgbClr val="00204E"/>
                </a:solidFill>
                <a:effectLst/>
                <a:uLnTx/>
                <a:uFillTx/>
                <a:latin typeface="Arial" charset="0"/>
                <a:ea typeface="+mn-ea"/>
                <a:cs typeface="+mn-cs"/>
              </a:rPr>
              <a:t>Que a pesar de desempeñar alguno de ellos, con la formalización del contrato correspondiente,  no se actualiza un conflicto de interés.</a:t>
            </a:r>
          </a:p>
        </p:txBody>
      </p:sp>
      <p:sp>
        <p:nvSpPr>
          <p:cNvPr id="8" name="Flecha abajo 7"/>
          <p:cNvSpPr/>
          <p:nvPr/>
        </p:nvSpPr>
        <p:spPr>
          <a:xfrm>
            <a:off x="3981827" y="3661739"/>
            <a:ext cx="339162" cy="7955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Flecha abajo 9"/>
          <p:cNvSpPr/>
          <p:nvPr/>
        </p:nvSpPr>
        <p:spPr>
          <a:xfrm>
            <a:off x="7659866" y="2077390"/>
            <a:ext cx="331806" cy="386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CuadroTexto 21"/>
          <p:cNvSpPr txBox="1"/>
          <p:nvPr/>
        </p:nvSpPr>
        <p:spPr>
          <a:xfrm>
            <a:off x="417429" y="1268760"/>
            <a:ext cx="8259025" cy="369332"/>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El servidor público que OMITA CERCIORARSE antes de:</a:t>
            </a:r>
          </a:p>
        </p:txBody>
      </p:sp>
      <p:sp>
        <p:nvSpPr>
          <p:cNvPr id="32" name="Elipse 31"/>
          <p:cNvSpPr/>
          <p:nvPr/>
        </p:nvSpPr>
        <p:spPr>
          <a:xfrm>
            <a:off x="2188238" y="4457331"/>
            <a:ext cx="2270110" cy="1643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2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Deberán constar por escrito y hacerse del conocimiento del OIC previo a la celebración del acto </a:t>
            </a:r>
          </a:p>
        </p:txBody>
      </p:sp>
      <p:sp>
        <p:nvSpPr>
          <p:cNvPr id="33" name="Elipse 32"/>
          <p:cNvSpPr/>
          <p:nvPr/>
        </p:nvSpPr>
        <p:spPr>
          <a:xfrm>
            <a:off x="4319235" y="4118358"/>
            <a:ext cx="2319866" cy="1633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2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Cuando sea persona moral deberá presentarse respecto a los socios o accionistas que ejerzan control sobre la sociedad </a:t>
            </a:r>
          </a:p>
        </p:txBody>
      </p:sp>
      <p:sp>
        <p:nvSpPr>
          <p:cNvPr id="11" name="Marcador de número de diapositiva 10"/>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258497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583333" y="1269710"/>
            <a:ext cx="5691107" cy="369332"/>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También se considerará FALTA NO GRAVE cuando: </a:t>
            </a:r>
          </a:p>
        </p:txBody>
      </p:sp>
      <p:sp>
        <p:nvSpPr>
          <p:cNvPr id="23" name="CuadroTexto 22"/>
          <p:cNvSpPr txBox="1"/>
          <p:nvPr/>
        </p:nvSpPr>
        <p:spPr>
          <a:xfrm>
            <a:off x="4937880" y="-318899"/>
            <a:ext cx="2788619"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1"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1"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1"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Art. 50 LGRA</a:t>
            </a:r>
          </a:p>
        </p:txBody>
      </p:sp>
      <p:sp>
        <p:nvSpPr>
          <p:cNvPr id="15" name="CuadroTexto 14"/>
          <p:cNvSpPr txBox="1"/>
          <p:nvPr/>
        </p:nvSpPr>
        <p:spPr>
          <a:xfrm>
            <a:off x="2312538" y="2150462"/>
            <a:ext cx="1170661" cy="830997"/>
          </a:xfrm>
          <a:prstGeom prst="rect">
            <a:avLst/>
          </a:prstGeom>
          <a:noFill/>
        </p:spPr>
        <p:txBody>
          <a:bodyPr wrap="square" rtlCol="0">
            <a:spAutoFit/>
          </a:bodyPr>
          <a:lstStyle/>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Daños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 y   </a:t>
            </a:r>
          </a:p>
        </p:txBody>
      </p:sp>
      <p:sp>
        <p:nvSpPr>
          <p:cNvPr id="19" name="Elipse 18"/>
          <p:cNvSpPr/>
          <p:nvPr/>
        </p:nvSpPr>
        <p:spPr>
          <a:xfrm>
            <a:off x="3485998" y="2099283"/>
            <a:ext cx="1352244" cy="6004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Arial"/>
                <a:ea typeface="+mn-ea"/>
                <a:cs typeface="+mn-cs"/>
              </a:rPr>
              <a:t>De manera</a:t>
            </a:r>
          </a:p>
        </p:txBody>
      </p:sp>
      <p:sp>
        <p:nvSpPr>
          <p:cNvPr id="30" name="CuadroTexto 29"/>
          <p:cNvSpPr txBox="1"/>
          <p:nvPr/>
        </p:nvSpPr>
        <p:spPr>
          <a:xfrm>
            <a:off x="2265715" y="2994052"/>
            <a:ext cx="1514197" cy="338554"/>
          </a:xfrm>
          <a:prstGeom prst="rect">
            <a:avLst/>
          </a:prstGeom>
          <a:noFill/>
        </p:spPr>
        <p:txBody>
          <a:bodyPr wrap="square" rtlCol="0">
            <a:spAutoFit/>
          </a:bodyPr>
          <a:lstStyle/>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Perjuicios </a:t>
            </a:r>
          </a:p>
        </p:txBody>
      </p:sp>
      <p:sp>
        <p:nvSpPr>
          <p:cNvPr id="7" name="CuadroTexto 6"/>
          <p:cNvSpPr txBox="1"/>
          <p:nvPr/>
        </p:nvSpPr>
        <p:spPr>
          <a:xfrm>
            <a:off x="6403625" y="4479567"/>
            <a:ext cx="1840784"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Sin incurrir en alguna de las otras faltas administrativas graves.</a:t>
            </a:r>
          </a:p>
        </p:txBody>
      </p:sp>
      <p:sp>
        <p:nvSpPr>
          <p:cNvPr id="8" name="Flecha abajo 7"/>
          <p:cNvSpPr/>
          <p:nvPr/>
        </p:nvSpPr>
        <p:spPr>
          <a:xfrm>
            <a:off x="7415780" y="3924690"/>
            <a:ext cx="310719" cy="510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CuadroTexto 26"/>
          <p:cNvSpPr txBox="1"/>
          <p:nvPr/>
        </p:nvSpPr>
        <p:spPr>
          <a:xfrm>
            <a:off x="6782498" y="2026518"/>
            <a:ext cx="1577293"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400" b="1" i="0" u="none" strike="noStrike" kern="1200" cap="none" spc="0" normalizeH="0" baseline="0" noProof="0" dirty="0">
                <a:ln>
                  <a:noFill/>
                </a:ln>
                <a:solidFill>
                  <a:srgbClr val="00204E"/>
                </a:solidFill>
                <a:effectLst/>
                <a:uLnTx/>
                <a:uFillTx/>
                <a:latin typeface="Arial" charset="0"/>
                <a:ea typeface="+mn-ea"/>
                <a:cs typeface="+mn-cs"/>
              </a:rPr>
              <a:t>Hacienda Pública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400" b="1"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400" b="1"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400" b="1" i="0" u="none" strike="noStrike" kern="1200" cap="none" spc="0" normalizeH="0" baseline="0" noProof="0" dirty="0">
                <a:ln>
                  <a:noFill/>
                </a:ln>
                <a:solidFill>
                  <a:srgbClr val="00204E"/>
                </a:solidFill>
                <a:effectLst/>
                <a:uLnTx/>
                <a:uFillTx/>
                <a:latin typeface="Arial" charset="0"/>
                <a:ea typeface="+mn-ea"/>
                <a:cs typeface="+mn-cs"/>
              </a:rPr>
              <a:t>o</a:t>
            </a:r>
          </a:p>
        </p:txBody>
      </p:sp>
      <p:sp>
        <p:nvSpPr>
          <p:cNvPr id="22" name="Elipse 21"/>
          <p:cNvSpPr/>
          <p:nvPr/>
        </p:nvSpPr>
        <p:spPr>
          <a:xfrm>
            <a:off x="189174" y="2099283"/>
            <a:ext cx="2076541" cy="1168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Arial"/>
                <a:ea typeface="+mn-ea"/>
                <a:cs typeface="+mn-cs"/>
              </a:rPr>
              <a:t>El servidor público cause: </a:t>
            </a:r>
          </a:p>
        </p:txBody>
      </p:sp>
      <p:sp>
        <p:nvSpPr>
          <p:cNvPr id="28" name="CuadroTexto 27"/>
          <p:cNvSpPr txBox="1"/>
          <p:nvPr/>
        </p:nvSpPr>
        <p:spPr>
          <a:xfrm>
            <a:off x="4909643" y="2238506"/>
            <a:ext cx="1355932" cy="830997"/>
          </a:xfrm>
          <a:prstGeom prst="rect">
            <a:avLst/>
          </a:prstGeom>
          <a:noFill/>
        </p:spPr>
        <p:txBody>
          <a:bodyPr wrap="square" rtlCol="0">
            <a:spAutoFit/>
          </a:bodyPr>
          <a:lstStyle/>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Culposa</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 </a:t>
            </a:r>
            <a:r>
              <a:rPr kumimoji="0" lang="es-MX" sz="1400" b="1" i="0" u="none" strike="noStrike" kern="1200" cap="none" spc="0" normalizeH="0" baseline="0" noProof="0" dirty="0">
                <a:ln>
                  <a:noFill/>
                </a:ln>
                <a:solidFill>
                  <a:srgbClr val="00204E"/>
                </a:solidFill>
                <a:effectLst/>
                <a:uLnTx/>
                <a:uFillTx/>
                <a:latin typeface="Arial" charset="0"/>
                <a:ea typeface="+mn-ea"/>
                <a:cs typeface="+mn-cs"/>
              </a:rPr>
              <a:t>o</a:t>
            </a:r>
            <a:r>
              <a:rPr kumimoji="0" lang="es-MX" sz="1600" b="0" i="0" u="none" strike="noStrike" kern="1200" cap="none" spc="0" normalizeH="0" baseline="0" noProof="0" dirty="0">
                <a:ln>
                  <a:noFill/>
                </a:ln>
                <a:solidFill>
                  <a:srgbClr val="00204E"/>
                </a:solidFill>
                <a:effectLst/>
                <a:uLnTx/>
                <a:uFillTx/>
                <a:latin typeface="Arial" charset="0"/>
                <a:ea typeface="+mn-ea"/>
                <a:cs typeface="+mn-cs"/>
              </a:rPr>
              <a:t> </a:t>
            </a:r>
          </a:p>
        </p:txBody>
      </p:sp>
      <p:sp>
        <p:nvSpPr>
          <p:cNvPr id="29" name="CuadroTexto 28"/>
          <p:cNvSpPr txBox="1"/>
          <p:nvPr/>
        </p:nvSpPr>
        <p:spPr>
          <a:xfrm>
            <a:off x="5000898" y="3058840"/>
            <a:ext cx="1441110" cy="307777"/>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400" b="1" i="0" u="none" strike="noStrike" kern="1200" cap="none" spc="0" normalizeH="0" baseline="0" noProof="0" dirty="0">
                <a:ln>
                  <a:noFill/>
                </a:ln>
                <a:solidFill>
                  <a:srgbClr val="00204E"/>
                </a:solidFill>
                <a:effectLst/>
                <a:uLnTx/>
                <a:uFillTx/>
                <a:latin typeface="Arial" charset="0"/>
                <a:ea typeface="+mn-ea"/>
                <a:cs typeface="+mn-cs"/>
              </a:rPr>
              <a:t>NEGLIGENTE</a:t>
            </a:r>
          </a:p>
        </p:txBody>
      </p:sp>
      <p:sp>
        <p:nvSpPr>
          <p:cNvPr id="31" name="CuadroTexto 30"/>
          <p:cNvSpPr txBox="1"/>
          <p:nvPr/>
        </p:nvSpPr>
        <p:spPr>
          <a:xfrm>
            <a:off x="6832860" y="3128659"/>
            <a:ext cx="1577293"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400" b="1" i="0" u="none" strike="noStrike" kern="1200" cap="none" spc="0" normalizeH="0" baseline="0" noProof="0" dirty="0">
                <a:ln>
                  <a:noFill/>
                </a:ln>
                <a:solidFill>
                  <a:srgbClr val="00204E"/>
                </a:solidFill>
                <a:effectLst/>
                <a:uLnTx/>
                <a:uFillTx/>
                <a:latin typeface="Arial" charset="0"/>
                <a:ea typeface="+mn-ea"/>
                <a:cs typeface="+mn-cs"/>
              </a:rPr>
              <a:t>Patrimonio de un Ente Público.</a:t>
            </a:r>
          </a:p>
        </p:txBody>
      </p:sp>
      <p:sp>
        <p:nvSpPr>
          <p:cNvPr id="11" name="Abrir llave 10"/>
          <p:cNvSpPr/>
          <p:nvPr/>
        </p:nvSpPr>
        <p:spPr>
          <a:xfrm>
            <a:off x="6265575" y="1877554"/>
            <a:ext cx="653106" cy="19637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00204E"/>
              </a:solidFill>
              <a:effectLst/>
              <a:uLnTx/>
              <a:uFillTx/>
              <a:latin typeface="Arial"/>
              <a:ea typeface="+mn-ea"/>
              <a:cs typeface="+mn-cs"/>
            </a:endParaRPr>
          </a:p>
        </p:txBody>
      </p:sp>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607" y="3827115"/>
            <a:ext cx="2600325" cy="1762125"/>
          </a:xfrm>
          <a:prstGeom prst="rect">
            <a:avLst/>
          </a:prstGeom>
        </p:spPr>
      </p:pic>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214" y="3801942"/>
            <a:ext cx="2380577" cy="1787298"/>
          </a:xfrm>
          <a:prstGeom prst="rect">
            <a:avLst/>
          </a:prstGeom>
        </p:spPr>
      </p:pic>
      <p:sp>
        <p:nvSpPr>
          <p:cNvPr id="5" name="Marcador de número de diapositiva 4"/>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40942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4" name="Título 1"/>
          <p:cNvSpPr>
            <a:spLocks noGrp="1"/>
          </p:cNvSpPr>
          <p:nvPr>
            <p:ph type="ctrTitle" idx="4294967295"/>
          </p:nvPr>
        </p:nvSpPr>
        <p:spPr>
          <a:xfrm>
            <a:off x="1371600" y="-171450"/>
            <a:ext cx="7772400" cy="2387600"/>
          </a:xfrm>
        </p:spPr>
        <p:txBody>
          <a:bodyPr>
            <a:noAutofit/>
          </a:bodyPr>
          <a:lstStyle/>
          <a:p>
            <a:pPr algn="ctr"/>
            <a:r>
              <a:rPr lang="es-MX" sz="3200" b="1" dirty="0">
                <a:solidFill>
                  <a:schemeClr val="tx1"/>
                </a:solidFill>
                <a:latin typeface="Arial" charset="0"/>
                <a:ea typeface="+mn-ea"/>
                <a:cs typeface="+mn-cs"/>
              </a:rPr>
              <a:t>FALTAS ADMINISTRATIVAS </a:t>
            </a:r>
            <a:br>
              <a:rPr lang="es-MX" sz="3200" b="1" dirty="0">
                <a:solidFill>
                  <a:schemeClr val="tx1"/>
                </a:solidFill>
                <a:latin typeface="Arial" charset="0"/>
                <a:ea typeface="+mn-ea"/>
                <a:cs typeface="+mn-cs"/>
              </a:rPr>
            </a:br>
            <a:r>
              <a:rPr lang="es-MX" sz="3200" b="1" dirty="0">
                <a:solidFill>
                  <a:schemeClr val="tx1"/>
                </a:solidFill>
                <a:latin typeface="Arial" charset="0"/>
                <a:ea typeface="+mn-ea"/>
                <a:cs typeface="+mn-cs"/>
              </a:rPr>
              <a:t>GRAVES</a:t>
            </a:r>
          </a:p>
        </p:txBody>
      </p:sp>
      <p:sp>
        <p:nvSpPr>
          <p:cNvPr id="6" name="CuadroTexto 5"/>
          <p:cNvSpPr txBox="1"/>
          <p:nvPr/>
        </p:nvSpPr>
        <p:spPr>
          <a:xfrm>
            <a:off x="484383" y="2492896"/>
            <a:ext cx="4176464" cy="1631216"/>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2000" b="0" i="0" u="none" strike="noStrike" kern="1200" cap="none" spc="0" normalizeH="0" baseline="0" noProof="0" dirty="0">
                <a:ln>
                  <a:noFill/>
                </a:ln>
                <a:solidFill>
                  <a:srgbClr val="002060"/>
                </a:solidFill>
                <a:effectLst/>
                <a:uLnTx/>
                <a:uFillTx/>
                <a:latin typeface="Arial" charset="0"/>
                <a:ea typeface="+mn-ea"/>
                <a:cs typeface="+mn-cs"/>
              </a:rPr>
              <a:t>Las faltas administrativas graves están descritas en los </a:t>
            </a:r>
            <a:r>
              <a:rPr kumimoji="0" lang="es-ES" sz="2000" b="0" i="0" u="none" strike="noStrike" kern="1200" cap="none" spc="0" normalizeH="0" baseline="0" noProof="0" dirty="0">
                <a:ln>
                  <a:noFill/>
                </a:ln>
                <a:solidFill>
                  <a:srgbClr val="002060"/>
                </a:solidFill>
                <a:effectLst/>
                <a:uLnTx/>
                <a:uFillTx/>
                <a:latin typeface="Arial" charset="0"/>
                <a:ea typeface="+mn-ea"/>
                <a:cs typeface="+mn-cs"/>
              </a:rPr>
              <a:t>artículos 51 al 64 BIS de la LGRA, </a:t>
            </a:r>
            <a:r>
              <a:rPr kumimoji="0" lang="es-MX" sz="2000" b="0" i="0" u="none" strike="noStrike" kern="1200" cap="none" spc="0" normalizeH="0" baseline="0" noProof="0" dirty="0">
                <a:ln>
                  <a:noFill/>
                </a:ln>
                <a:solidFill>
                  <a:srgbClr val="002060"/>
                </a:solidFill>
                <a:effectLst/>
                <a:uLnTx/>
                <a:uFillTx/>
                <a:latin typeface="Arial" charset="0"/>
                <a:ea typeface="+mn-ea"/>
                <a:cs typeface="+mn-cs"/>
              </a:rPr>
              <a:t>cuya sanción corresponde al Tribunal Federal de Justicia Administrativa.</a:t>
            </a:r>
            <a:endParaRPr kumimoji="0" lang="es-MX" sz="2000" b="1" i="0" u="none" strike="noStrike" kern="1200" cap="none" spc="0" normalizeH="0" baseline="0" noProof="0" dirty="0">
              <a:ln>
                <a:noFill/>
              </a:ln>
              <a:solidFill>
                <a:srgbClr val="002060"/>
              </a:solidFill>
              <a:effectLst/>
              <a:uLnTx/>
              <a:uFillTx/>
              <a:latin typeface="Arial" charset="0"/>
              <a:ea typeface="+mn-ea"/>
              <a:cs typeface="+mn-cs"/>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5" y="2492896"/>
            <a:ext cx="3096344" cy="2103495"/>
          </a:xfrm>
          <a:prstGeom prst="rect">
            <a:avLst/>
          </a:prstGeom>
        </p:spPr>
      </p:pic>
    </p:spTree>
    <p:extLst>
      <p:ext uri="{BB962C8B-B14F-4D97-AF65-F5344CB8AC3E}">
        <p14:creationId xmlns:p14="http://schemas.microsoft.com/office/powerpoint/2010/main" val="1748356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2" name="Título 1"/>
          <p:cNvSpPr>
            <a:spLocks noGrp="1"/>
          </p:cNvSpPr>
          <p:nvPr>
            <p:ph type="ctrTitle" idx="4294967295"/>
          </p:nvPr>
        </p:nvSpPr>
        <p:spPr>
          <a:xfrm>
            <a:off x="0" y="234950"/>
            <a:ext cx="7772400" cy="893763"/>
          </a:xfrm>
        </p:spPr>
        <p:txBody>
          <a:bodyPr>
            <a:normAutofit/>
          </a:bodyPr>
          <a:lstStyle/>
          <a:p>
            <a:pPr algn="r"/>
            <a:r>
              <a:rPr lang="es-MX" sz="2800" b="1" dirty="0"/>
              <a:t>Cohecho</a:t>
            </a:r>
            <a:r>
              <a:rPr lang="es-MX" sz="3600" b="1" dirty="0"/>
              <a:t/>
            </a:r>
            <a:br>
              <a:rPr lang="es-MX" sz="3600" b="1" dirty="0"/>
            </a:br>
            <a:r>
              <a:rPr lang="es-MX" sz="1800" b="1" dirty="0"/>
              <a:t>Art. 52 LGRA</a:t>
            </a:r>
          </a:p>
        </p:txBody>
      </p:sp>
      <p:sp>
        <p:nvSpPr>
          <p:cNvPr id="5" name="CuadroTexto 4"/>
          <p:cNvSpPr txBox="1"/>
          <p:nvPr/>
        </p:nvSpPr>
        <p:spPr>
          <a:xfrm>
            <a:off x="232616" y="1050105"/>
            <a:ext cx="7722124" cy="20467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500" b="0"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El servidor público que</a:t>
            </a:r>
            <a:r>
              <a:rPr kumimoji="0" lang="es-MX" sz="1600" b="1" i="0" u="none" strike="noStrike" kern="1200" cap="none" spc="0" normalizeH="0" baseline="0" noProof="0" dirty="0">
                <a:ln>
                  <a:noFill/>
                </a:ln>
                <a:solidFill>
                  <a:srgbClr val="00204E"/>
                </a:solidFill>
                <a:effectLst/>
                <a:uLnTx/>
                <a:uFillTx/>
                <a:latin typeface="Arial" charset="0"/>
                <a:ea typeface="+mn-ea"/>
                <a:cs typeface="+mn-cs"/>
              </a:rPr>
              <a:t> </a:t>
            </a:r>
            <a:r>
              <a:rPr kumimoji="0" lang="es-MX" sz="1600" b="0" i="0" u="none" strike="noStrike" kern="1200" cap="none" spc="0" normalizeH="0" baseline="0" noProof="0" dirty="0">
                <a:ln>
                  <a:noFill/>
                </a:ln>
                <a:solidFill>
                  <a:srgbClr val="00204E"/>
                </a:solidFill>
                <a:effectLst/>
                <a:uLnTx/>
                <a:uFillTx/>
                <a:latin typeface="Arial" charset="0"/>
                <a:ea typeface="+mn-ea"/>
                <a:cs typeface="+mn-cs"/>
              </a:rPr>
              <a:t>por sí o a través de terceros con motivo de sus funciones: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600" b="1" i="0" u="none" strike="noStrike" kern="1200" cap="none" spc="0" normalizeH="0" baseline="0" noProof="0" dirty="0">
              <a:ln>
                <a:noFill/>
              </a:ln>
              <a:solidFill>
                <a:srgbClr val="00204E"/>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Exija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acepte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obtenga</a:t>
            </a:r>
            <a:r>
              <a:rPr kumimoji="0" lang="es-MX" sz="1600" b="0" i="0" u="none" strike="noStrike" kern="1200" cap="none" spc="0" normalizeH="0" baseline="0" noProof="0" dirty="0">
                <a:ln>
                  <a:noFill/>
                </a:ln>
                <a:solidFill>
                  <a:srgbClr val="00204E"/>
                </a:solidFill>
                <a:effectLst/>
                <a:uLnTx/>
                <a:uFillTx/>
                <a:latin typeface="Arial" charset="0"/>
                <a:ea typeface="+mn-ea"/>
                <a:cs typeface="+mn-cs"/>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pretenda</a:t>
            </a:r>
            <a:r>
              <a:rPr kumimoji="0" lang="es-MX" sz="1600" b="0" i="0" u="none" strike="noStrike" kern="1200" cap="none" spc="0" normalizeH="0" baseline="0" noProof="0" dirty="0">
                <a:ln>
                  <a:noFill/>
                </a:ln>
                <a:solidFill>
                  <a:srgbClr val="00204E"/>
                </a:solidFill>
                <a:effectLst/>
                <a:uLnTx/>
                <a:uFillTx/>
                <a:latin typeface="Arial" charset="0"/>
                <a:ea typeface="+mn-ea"/>
                <a:cs typeface="+mn-cs"/>
              </a:rPr>
              <a:t> </a:t>
            </a:r>
            <a:r>
              <a:rPr kumimoji="0" lang="es-MX" sz="1600" b="1" i="0" u="none" strike="noStrike" kern="1200" cap="none" spc="0" normalizeH="0" baseline="0" noProof="0" dirty="0">
                <a:ln>
                  <a:noFill/>
                </a:ln>
                <a:solidFill>
                  <a:srgbClr val="00204E"/>
                </a:solidFill>
                <a:effectLst/>
                <a:uLnTx/>
                <a:uFillTx/>
                <a:latin typeface="Arial" charset="0"/>
                <a:ea typeface="+mn-ea"/>
                <a:cs typeface="+mn-cs"/>
              </a:rPr>
              <a:t>obtener</a:t>
            </a:r>
            <a:endParaRPr kumimoji="0" lang="es-MX" sz="1600" b="0"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12" name="CuadroTexto 11"/>
          <p:cNvSpPr txBox="1"/>
          <p:nvPr/>
        </p:nvSpPr>
        <p:spPr>
          <a:xfrm>
            <a:off x="5313720" y="1603075"/>
            <a:ext cx="3830280" cy="2031325"/>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MX" sz="1400" b="0" i="0" u="none" strike="noStrike" kern="1200" cap="none" spc="0" normalizeH="0" baseline="0" noProof="0" dirty="0">
                <a:ln>
                  <a:noFill/>
                </a:ln>
                <a:solidFill>
                  <a:srgbClr val="00204E"/>
                </a:solidFill>
                <a:effectLst/>
                <a:uLnTx/>
                <a:uFillTx/>
                <a:latin typeface="Arial" charset="0"/>
                <a:ea typeface="+mn-ea"/>
                <a:cs typeface="+mn-cs"/>
              </a:rPr>
              <a:t>Dinero</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MX" sz="1400" b="0" i="0" u="none" strike="noStrike" kern="1200" cap="none" spc="0" normalizeH="0" baseline="0" noProof="0" dirty="0">
                <a:ln>
                  <a:noFill/>
                </a:ln>
                <a:solidFill>
                  <a:srgbClr val="00204E"/>
                </a:solidFill>
                <a:effectLst/>
                <a:uLnTx/>
                <a:uFillTx/>
                <a:latin typeface="Arial" charset="0"/>
                <a:ea typeface="+mn-ea"/>
                <a:cs typeface="+mn-cs"/>
              </a:rPr>
              <a:t>Valores</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MX" sz="1400" b="0" i="0" u="none" strike="noStrike" kern="1200" cap="none" spc="0" normalizeH="0" baseline="0" noProof="0" dirty="0">
                <a:ln>
                  <a:noFill/>
                </a:ln>
                <a:solidFill>
                  <a:srgbClr val="00204E"/>
                </a:solidFill>
                <a:effectLst/>
                <a:uLnTx/>
                <a:uFillTx/>
                <a:latin typeface="Arial" charset="0"/>
                <a:ea typeface="+mn-ea"/>
                <a:cs typeface="+mn-cs"/>
              </a:rPr>
              <a:t>bienes muebles o inmuebles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MX" sz="1400" b="0" i="0" u="none" strike="noStrike" kern="1200" cap="none" spc="0" normalizeH="0" baseline="0" noProof="0" dirty="0">
                <a:ln>
                  <a:noFill/>
                </a:ln>
                <a:solidFill>
                  <a:srgbClr val="00204E"/>
                </a:solidFill>
                <a:effectLst/>
                <a:uLnTx/>
                <a:uFillTx/>
                <a:latin typeface="Arial" charset="0"/>
                <a:ea typeface="+mn-ea"/>
                <a:cs typeface="+mn-cs"/>
              </a:rPr>
              <a:t>enajenación bienes en precio inferior al del mercado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MX" sz="1400" b="0" i="0" u="none" strike="noStrike" kern="1200" cap="none" spc="0" normalizeH="0" baseline="0" noProof="0" dirty="0">
                <a:ln>
                  <a:noFill/>
                </a:ln>
                <a:solidFill>
                  <a:srgbClr val="00204E"/>
                </a:solidFill>
                <a:effectLst/>
                <a:uLnTx/>
                <a:uFillTx/>
                <a:latin typeface="Arial" charset="0"/>
                <a:ea typeface="+mn-ea"/>
                <a:cs typeface="+mn-cs"/>
              </a:rPr>
              <a:t>donaciones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MX" sz="1400" b="0" i="0" u="none" strike="noStrike" kern="1200" cap="none" spc="0" normalizeH="0" baseline="0" noProof="0" dirty="0">
                <a:ln>
                  <a:noFill/>
                </a:ln>
                <a:solidFill>
                  <a:srgbClr val="00204E"/>
                </a:solidFill>
                <a:effectLst/>
                <a:uLnTx/>
                <a:uFillTx/>
                <a:latin typeface="Arial" charset="0"/>
                <a:ea typeface="+mn-ea"/>
                <a:cs typeface="+mn-cs"/>
              </a:rPr>
              <a:t>Servicios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MX" sz="1400" b="0" i="0" u="none" strike="noStrike" kern="1200" cap="none" spc="0" normalizeH="0" baseline="0" noProof="0" dirty="0">
                <a:ln>
                  <a:noFill/>
                </a:ln>
                <a:solidFill>
                  <a:srgbClr val="00204E"/>
                </a:solidFill>
                <a:effectLst/>
                <a:uLnTx/>
                <a:uFillTx/>
                <a:latin typeface="Arial" charset="0"/>
                <a:ea typeface="+mn-ea"/>
                <a:cs typeface="+mn-cs"/>
              </a:rPr>
              <a:t>empleos y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MX" sz="1400" b="0" i="0" u="none" strike="noStrike" kern="1200" cap="none" spc="0" normalizeH="0" baseline="0" noProof="0" dirty="0">
                <a:ln>
                  <a:noFill/>
                </a:ln>
                <a:solidFill>
                  <a:srgbClr val="00204E"/>
                </a:solidFill>
                <a:effectLst/>
                <a:uLnTx/>
                <a:uFillTx/>
                <a:latin typeface="Arial" charset="0"/>
                <a:ea typeface="+mn-ea"/>
                <a:cs typeface="+mn-cs"/>
              </a:rPr>
              <a:t>demás beneficios indebidos </a:t>
            </a:r>
          </a:p>
        </p:txBody>
      </p:sp>
      <p:sp>
        <p:nvSpPr>
          <p:cNvPr id="9" name="Elipse 8"/>
          <p:cNvSpPr/>
          <p:nvPr/>
        </p:nvSpPr>
        <p:spPr>
          <a:xfrm>
            <a:off x="2300357" y="1915204"/>
            <a:ext cx="2622815" cy="1081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400" b="1" i="0" u="none" strike="noStrike" kern="1200" cap="none" spc="0" normalizeH="0" baseline="0" noProof="0" dirty="0">
                <a:ln>
                  <a:noFill/>
                </a:ln>
                <a:solidFill>
                  <a:prstClr val="white"/>
                </a:solidFill>
                <a:effectLst/>
                <a:uLnTx/>
                <a:uFillTx/>
                <a:latin typeface="Arial"/>
                <a:ea typeface="+mn-ea"/>
                <a:cs typeface="+mn-cs"/>
              </a:rPr>
              <a:t>Un beneficio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200" b="0" i="0" u="none" strike="noStrike" kern="1200" cap="none" spc="0" normalizeH="0" baseline="0" noProof="0" dirty="0">
                <a:ln>
                  <a:noFill/>
                </a:ln>
                <a:solidFill>
                  <a:prstClr val="white"/>
                </a:solidFill>
                <a:effectLst/>
                <a:uLnTx/>
                <a:uFillTx/>
                <a:latin typeface="Arial"/>
                <a:ea typeface="+mn-ea"/>
                <a:cs typeface="+mn-cs"/>
              </a:rPr>
              <a:t>No comprendido dentro de su remuneración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ángulo redondeado 10"/>
          <p:cNvSpPr/>
          <p:nvPr/>
        </p:nvSpPr>
        <p:spPr>
          <a:xfrm>
            <a:off x="266152" y="3429000"/>
            <a:ext cx="5112568" cy="17877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400" b="0" i="0" u="none" strike="noStrike" kern="1200" cap="none" spc="0" normalizeH="0" baseline="0" noProof="0" dirty="0">
                <a:ln>
                  <a:noFill/>
                </a:ln>
                <a:solidFill>
                  <a:srgbClr val="00204E"/>
                </a:solidFill>
                <a:effectLst/>
                <a:uLnTx/>
                <a:uFillTx/>
                <a:latin typeface="Arial"/>
                <a:ea typeface="+mn-ea"/>
                <a:cs typeface="+mn-cs"/>
              </a:rPr>
              <a:t>para sí </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400" b="0" i="0" u="none" strike="noStrike" kern="1200" cap="none" spc="0" normalizeH="0" baseline="0" noProof="0" dirty="0">
                <a:ln>
                  <a:noFill/>
                </a:ln>
                <a:solidFill>
                  <a:srgbClr val="00204E"/>
                </a:solidFill>
                <a:effectLst/>
                <a:uLnTx/>
                <a:uFillTx/>
                <a:latin typeface="Arial"/>
                <a:ea typeface="+mn-ea"/>
                <a:cs typeface="+mn-cs"/>
              </a:rPr>
              <a:t>para su cónyuge </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400" b="0" i="0" u="none" strike="noStrike" kern="1200" cap="none" spc="0" normalizeH="0" baseline="0" noProof="0" dirty="0">
                <a:ln>
                  <a:noFill/>
                </a:ln>
                <a:solidFill>
                  <a:srgbClr val="00204E"/>
                </a:solidFill>
                <a:effectLst/>
                <a:uLnTx/>
                <a:uFillTx/>
                <a:latin typeface="Arial"/>
                <a:ea typeface="+mn-ea"/>
                <a:cs typeface="+mn-cs"/>
              </a:rPr>
              <a:t>parientes consanguíneos</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400" b="0" i="0" u="none" strike="noStrike" kern="1200" cap="none" spc="0" normalizeH="0" baseline="0" noProof="0" dirty="0">
                <a:ln>
                  <a:noFill/>
                </a:ln>
                <a:solidFill>
                  <a:srgbClr val="00204E"/>
                </a:solidFill>
                <a:effectLst/>
                <a:uLnTx/>
                <a:uFillTx/>
                <a:latin typeface="Arial"/>
                <a:ea typeface="+mn-ea"/>
                <a:cs typeface="+mn-cs"/>
              </a:rPr>
              <a:t>parientes civiles </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400" b="0" i="0" u="none" strike="noStrike" kern="1200" cap="none" spc="0" normalizeH="0" baseline="0" noProof="0" dirty="0">
                <a:ln>
                  <a:noFill/>
                </a:ln>
                <a:solidFill>
                  <a:srgbClr val="00204E"/>
                </a:solidFill>
                <a:effectLst/>
                <a:uLnTx/>
                <a:uFillTx/>
                <a:latin typeface="Arial"/>
                <a:ea typeface="+mn-ea"/>
                <a:cs typeface="+mn-cs"/>
              </a:rPr>
              <a:t>terceros (con quien mantenga relaciones profesionales, laborales o de negocios); o </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400" b="0" i="0" u="none" strike="noStrike" kern="1200" cap="none" spc="0" normalizeH="0" baseline="0" noProof="0" dirty="0">
                <a:ln>
                  <a:noFill/>
                </a:ln>
                <a:solidFill>
                  <a:srgbClr val="00204E"/>
                </a:solidFill>
                <a:effectLst/>
                <a:uLnTx/>
                <a:uFillTx/>
                <a:latin typeface="Arial"/>
                <a:ea typeface="+mn-ea"/>
                <a:cs typeface="+mn-cs"/>
              </a:rPr>
              <a:t>socios o sociedades de las que el servidor público o las personas antes referidas formen parte.</a:t>
            </a:r>
          </a:p>
        </p:txBody>
      </p:sp>
      <p:cxnSp>
        <p:nvCxnSpPr>
          <p:cNvPr id="15" name="Conector recto de flecha 14"/>
          <p:cNvCxnSpPr/>
          <p:nvPr/>
        </p:nvCxnSpPr>
        <p:spPr>
          <a:xfrm>
            <a:off x="3611764" y="3104069"/>
            <a:ext cx="0" cy="243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Imagen 15"/>
          <p:cNvPicPr>
            <a:picLocks noChangeAspect="1"/>
          </p:cNvPicPr>
          <p:nvPr/>
        </p:nvPicPr>
        <p:blipFill>
          <a:blip r:embed="rId2"/>
          <a:stretch>
            <a:fillRect/>
          </a:stretch>
        </p:blipFill>
        <p:spPr>
          <a:xfrm>
            <a:off x="5664788" y="3628838"/>
            <a:ext cx="2391051" cy="1669387"/>
          </a:xfrm>
          <a:prstGeom prst="rect">
            <a:avLst/>
          </a:prstGeom>
        </p:spPr>
      </p:pic>
      <p:sp>
        <p:nvSpPr>
          <p:cNvPr id="6" name="Abrir llave 5"/>
          <p:cNvSpPr/>
          <p:nvPr/>
        </p:nvSpPr>
        <p:spPr>
          <a:xfrm>
            <a:off x="4992562" y="1730597"/>
            <a:ext cx="299518" cy="1776283"/>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00204E"/>
              </a:solidFill>
              <a:effectLst/>
              <a:uLnTx/>
              <a:uFillTx/>
              <a:latin typeface="Arial"/>
              <a:ea typeface="+mn-ea"/>
              <a:cs typeface="+mn-cs"/>
            </a:endParaRPr>
          </a:p>
        </p:txBody>
      </p:sp>
      <p:sp>
        <p:nvSpPr>
          <p:cNvPr id="3" name="Rectángulo 2">
            <a:extLst>
              <a:ext uri="{FF2B5EF4-FFF2-40B4-BE49-F238E27FC236}">
                <a16:creationId xmlns:a16="http://schemas.microsoft.com/office/drawing/2014/main" id="{33B3BB86-2564-455A-86E5-C8EB4E6AA959}"/>
              </a:ext>
            </a:extLst>
          </p:cNvPr>
          <p:cNvSpPr/>
          <p:nvPr/>
        </p:nvSpPr>
        <p:spPr>
          <a:xfrm>
            <a:off x="-181523" y="5432638"/>
            <a:ext cx="8237362" cy="772263"/>
          </a:xfrm>
          <a:prstGeom prst="rect">
            <a:avLst/>
          </a:prstGeom>
        </p:spPr>
        <p:txBody>
          <a:bodyPr wrap="square">
            <a:spAutoFit/>
          </a:bodyPr>
          <a:lstStyle/>
          <a:p>
            <a:pPr marL="630555" marR="270510" lvl="0" indent="0" algn="just" defTabSz="914400" rtl="0" eaLnBrk="1" fontAlgn="base" latinLnBrk="0" hangingPunct="1">
              <a:lnSpc>
                <a:spcPct val="107000"/>
              </a:lnSpc>
              <a:spcBef>
                <a:spcPct val="0"/>
              </a:spcBef>
              <a:spcAft>
                <a:spcPts val="0"/>
              </a:spcAft>
              <a:buClrTx/>
              <a:buSzTx/>
              <a:buFontTx/>
              <a:buNone/>
              <a:tabLst/>
              <a:defRPr/>
            </a:pPr>
            <a:r>
              <a:rPr kumimoji="0" lang="es-MX" sz="1400" b="0" i="1" u="none" strike="noStrike" kern="1200" cap="none" spc="0" normalizeH="0" baseline="0" noProof="0" dirty="0">
                <a:ln>
                  <a:noFill/>
                </a:ln>
                <a:solidFill>
                  <a:srgbClr val="00204E"/>
                </a:solidFill>
                <a:effectLst/>
                <a:uLnTx/>
                <a:uFillTx/>
                <a:latin typeface="Arial" panose="020B0604020202020204" pitchFamily="34" charset="0"/>
                <a:ea typeface="Times New Roman" panose="02020603050405020304" pitchFamily="18" charset="0"/>
                <a:cs typeface="Times New Roman" panose="02020603050405020304" pitchFamily="18" charset="0"/>
              </a:rPr>
              <a:t>“También incurrirá en cohecho, el servidor público que se abstenga de devolver el pago en demasía de su legítima remuneración de acuerdo a los tabuladores que al efecto resulten aplicables, dentro de los 30 días naturales siguientes a su recepción”.</a:t>
            </a:r>
            <a:endParaRPr kumimoji="0" lang="es-MX" sz="1400" b="0" i="0" u="none" strike="noStrike" kern="1200" cap="none" spc="0" normalizeH="0" baseline="0" noProof="0" dirty="0">
              <a:ln>
                <a:noFill/>
              </a:ln>
              <a:solidFill>
                <a:srgbClr val="00204E"/>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0242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431206" y="1292069"/>
            <a:ext cx="3937140" cy="30008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350" b="0" i="0" u="none" strike="noStrike" kern="1200" cap="none" spc="0" normalizeH="0" baseline="0" noProof="0" dirty="0">
                <a:ln>
                  <a:noFill/>
                </a:ln>
                <a:solidFill>
                  <a:srgbClr val="00204E"/>
                </a:solidFill>
                <a:effectLst/>
                <a:uLnTx/>
                <a:uFillTx/>
                <a:latin typeface="Arial" charset="0"/>
                <a:ea typeface="+mn-ea"/>
                <a:cs typeface="+mn-cs"/>
              </a:rPr>
              <a:t>Cuando el </a:t>
            </a:r>
            <a:r>
              <a:rPr kumimoji="0" lang="es-MX" sz="1350" b="1" i="0" u="none" strike="noStrike" kern="1200" cap="none" spc="0" normalizeH="0" baseline="0" noProof="0" dirty="0">
                <a:ln>
                  <a:noFill/>
                </a:ln>
                <a:solidFill>
                  <a:srgbClr val="00204E"/>
                </a:solidFill>
                <a:effectLst/>
                <a:uLnTx/>
                <a:uFillTx/>
                <a:latin typeface="Arial" charset="0"/>
                <a:ea typeface="+mn-ea"/>
                <a:cs typeface="+mn-cs"/>
              </a:rPr>
              <a:t>servidor público</a:t>
            </a:r>
            <a:r>
              <a:rPr kumimoji="0" lang="es-MX" sz="1350" b="0" i="0" u="none" strike="noStrike" kern="1200" cap="none" spc="0" normalizeH="0" baseline="0" noProof="0" dirty="0">
                <a:ln>
                  <a:noFill/>
                </a:ln>
                <a:solidFill>
                  <a:srgbClr val="00204E"/>
                </a:solidFill>
                <a:effectLst/>
                <a:uLnTx/>
                <a:uFillTx/>
                <a:latin typeface="Arial" charset="0"/>
                <a:ea typeface="+mn-ea"/>
                <a:cs typeface="+mn-cs"/>
              </a:rPr>
              <a:t>:</a:t>
            </a:r>
          </a:p>
        </p:txBody>
      </p:sp>
      <p:sp>
        <p:nvSpPr>
          <p:cNvPr id="15" name="Rectángulo 14"/>
          <p:cNvSpPr/>
          <p:nvPr/>
        </p:nvSpPr>
        <p:spPr>
          <a:xfrm>
            <a:off x="3995936" y="324868"/>
            <a:ext cx="4417094" cy="1114921"/>
          </a:xfrm>
          <a:prstGeom prst="rect">
            <a:avLst/>
          </a:prstGeom>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Black"/>
                <a:ea typeface="+mn-ea"/>
                <a:cs typeface="+mn-cs"/>
              </a:rPr>
              <a:t>Peculado</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Black"/>
                <a:ea typeface="+mn-ea"/>
                <a:cs typeface="+mn-cs"/>
              </a:rPr>
              <a:t>Art. 53 LGRA</a:t>
            </a:r>
          </a:p>
          <a:p>
            <a:pPr marL="0" marR="0" lvl="0" indent="0" algn="ctr" defTabSz="914400" rtl="0" eaLnBrk="1" fontAlgn="base" latinLnBrk="0" hangingPunct="1">
              <a:lnSpc>
                <a:spcPct val="107000"/>
              </a:lnSpc>
              <a:spcBef>
                <a:spcPct val="0"/>
              </a:spcBef>
              <a:spcAft>
                <a:spcPct val="0"/>
              </a:spcAft>
              <a:buClrTx/>
              <a:buSzTx/>
              <a:buFontTx/>
              <a:buNone/>
              <a:tabLst/>
              <a:defRPr/>
            </a:pPr>
            <a:endParaRPr kumimoji="0" lang="es-MX" sz="1500" b="1" i="0" u="none" strike="noStrike" kern="1200" cap="none" spc="0" normalizeH="0" baseline="0" noProof="0" dirty="0">
              <a:ln>
                <a:noFill/>
              </a:ln>
              <a:solidFill>
                <a:srgbClr val="00204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2" name="Rectángulo 21"/>
          <p:cNvSpPr/>
          <p:nvPr/>
        </p:nvSpPr>
        <p:spPr>
          <a:xfrm>
            <a:off x="702670" y="1687924"/>
            <a:ext cx="2198077" cy="913135"/>
          </a:xfrm>
          <a:prstGeom prst="rect">
            <a:avLst/>
          </a:prstGeom>
        </p:spPr>
        <p:txBody>
          <a:bodyPr wrap="square">
            <a:spAutoFit/>
          </a:bodyPr>
          <a:lstStyle/>
          <a:p>
            <a:pPr marL="214313" marR="0" lvl="0" indent="-214313" algn="just" defTabSz="914400" rtl="0" eaLnBrk="1" fontAlgn="base" latinLnBrk="0" hangingPunct="1">
              <a:lnSpc>
                <a:spcPct val="107000"/>
              </a:lnSpc>
              <a:spcBef>
                <a:spcPct val="0"/>
              </a:spcBef>
              <a:spcAft>
                <a:spcPts val="600"/>
              </a:spcAft>
              <a:buClrTx/>
              <a:buSzTx/>
              <a:buFont typeface="Wingdings" panose="05000000000000000000" pitchFamily="2" charset="2"/>
              <a:buChar char="q"/>
              <a:tabLst/>
              <a:defRPr/>
            </a:pPr>
            <a:r>
              <a:rPr kumimoji="0" lang="es-MX" sz="1350" b="1" i="0" u="none" strike="noStrike" kern="1200" cap="none" spc="0" normalizeH="0" baseline="0" noProof="0" dirty="0">
                <a:ln>
                  <a:noFill/>
                </a:ln>
                <a:solidFill>
                  <a:srgbClr val="00204E"/>
                </a:solidFill>
                <a:effectLst/>
                <a:uLnTx/>
                <a:uFillTx/>
                <a:latin typeface="Arial" charset="0"/>
                <a:ea typeface="+mn-ea"/>
                <a:cs typeface="+mn-cs"/>
              </a:rPr>
              <a:t>autorice</a:t>
            </a:r>
            <a:r>
              <a:rPr kumimoji="0" lang="es-MX" sz="1350" b="0" i="0" u="none" strike="noStrike" kern="1200" cap="none" spc="0" normalizeH="0" baseline="0" noProof="0" dirty="0">
                <a:ln>
                  <a:noFill/>
                </a:ln>
                <a:solidFill>
                  <a:srgbClr val="00204E"/>
                </a:solidFill>
                <a:effectLst/>
                <a:uLnTx/>
                <a:uFillTx/>
                <a:latin typeface="Arial" charset="0"/>
                <a:ea typeface="+mn-ea"/>
                <a:cs typeface="+mn-cs"/>
              </a:rPr>
              <a:t> </a:t>
            </a:r>
          </a:p>
          <a:p>
            <a:pPr marL="214313" marR="0" lvl="0" indent="-214313" algn="just" defTabSz="914400" rtl="0" eaLnBrk="1" fontAlgn="base" latinLnBrk="0" hangingPunct="1">
              <a:lnSpc>
                <a:spcPct val="107000"/>
              </a:lnSpc>
              <a:spcBef>
                <a:spcPct val="0"/>
              </a:spcBef>
              <a:spcAft>
                <a:spcPts val="600"/>
              </a:spcAft>
              <a:buClrTx/>
              <a:buSzTx/>
              <a:buFont typeface="Wingdings" panose="05000000000000000000" pitchFamily="2" charset="2"/>
              <a:buChar char="q"/>
              <a:tabLst/>
              <a:defRPr/>
            </a:pPr>
            <a:r>
              <a:rPr kumimoji="0" lang="es-MX" sz="1350" b="1" i="0" u="none" strike="noStrike" kern="1200" cap="none" spc="0" normalizeH="0" baseline="0" noProof="0" dirty="0">
                <a:ln>
                  <a:noFill/>
                </a:ln>
                <a:solidFill>
                  <a:srgbClr val="00204E"/>
                </a:solidFill>
                <a:effectLst/>
                <a:uLnTx/>
                <a:uFillTx/>
                <a:latin typeface="Arial" charset="0"/>
                <a:ea typeface="+mn-ea"/>
                <a:cs typeface="+mn-cs"/>
              </a:rPr>
              <a:t>solicite</a:t>
            </a:r>
            <a:endParaRPr kumimoji="0" lang="es-MX" sz="1350" b="0" i="0" u="none" strike="noStrike" kern="1200" cap="none" spc="0" normalizeH="0" baseline="0" noProof="0" dirty="0">
              <a:ln>
                <a:noFill/>
              </a:ln>
              <a:solidFill>
                <a:srgbClr val="00204E"/>
              </a:solidFill>
              <a:effectLst/>
              <a:uLnTx/>
              <a:uFillTx/>
              <a:latin typeface="Arial" charset="0"/>
              <a:ea typeface="+mn-ea"/>
              <a:cs typeface="+mn-cs"/>
            </a:endParaRPr>
          </a:p>
          <a:p>
            <a:pPr marL="214313" marR="0" lvl="0" indent="-214313" algn="just" defTabSz="914400" rtl="0" eaLnBrk="1" fontAlgn="base" latinLnBrk="0" hangingPunct="1">
              <a:lnSpc>
                <a:spcPct val="107000"/>
              </a:lnSpc>
              <a:spcBef>
                <a:spcPct val="0"/>
              </a:spcBef>
              <a:spcAft>
                <a:spcPts val="600"/>
              </a:spcAft>
              <a:buClrTx/>
              <a:buSzTx/>
              <a:buFont typeface="Wingdings" panose="05000000000000000000" pitchFamily="2" charset="2"/>
              <a:buChar char="q"/>
              <a:tabLst/>
              <a:defRPr/>
            </a:pPr>
            <a:r>
              <a:rPr kumimoji="0" lang="es-MX" sz="1350" b="1" i="0" u="none" strike="noStrike" kern="1200" cap="none" spc="0" normalizeH="0" baseline="0" noProof="0" dirty="0">
                <a:ln>
                  <a:noFill/>
                </a:ln>
                <a:solidFill>
                  <a:srgbClr val="00204E"/>
                </a:solidFill>
                <a:effectLst/>
                <a:uLnTx/>
                <a:uFillTx/>
                <a:latin typeface="Arial" charset="0"/>
                <a:ea typeface="+mn-ea"/>
                <a:cs typeface="+mn-cs"/>
              </a:rPr>
              <a:t>realice actos</a:t>
            </a:r>
            <a:endParaRPr kumimoji="0" lang="es-MX" sz="1350" b="0"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24" name="Rectángulo 23"/>
          <p:cNvSpPr/>
          <p:nvPr/>
        </p:nvSpPr>
        <p:spPr>
          <a:xfrm>
            <a:off x="2357752" y="1662017"/>
            <a:ext cx="2629687" cy="2018630"/>
          </a:xfrm>
          <a:prstGeom prst="rect">
            <a:avLst/>
          </a:prstGeom>
        </p:spPr>
        <p:txBody>
          <a:bodyPr wrap="square">
            <a:spAutoFit/>
          </a:bodyPr>
          <a:lstStyle/>
          <a:p>
            <a:pPr marL="0" marR="0" lvl="0" indent="0" algn="just" defTabSz="914400" rtl="0" eaLnBrk="1" fontAlgn="base" latinLnBrk="0" hangingPunct="1">
              <a:lnSpc>
                <a:spcPct val="107000"/>
              </a:lnSpc>
              <a:spcBef>
                <a:spcPct val="0"/>
              </a:spcBef>
              <a:spcAft>
                <a:spcPts val="600"/>
              </a:spcAft>
              <a:buClrTx/>
              <a:buSzTx/>
              <a:buFontTx/>
              <a:buNone/>
              <a:tabLst/>
              <a:defRPr/>
            </a:pPr>
            <a:r>
              <a:rPr kumimoji="0" lang="es-MX" sz="1300" b="0" i="0" u="none" strike="noStrike" kern="1200" cap="none" spc="0" normalizeH="0" baseline="0" noProof="0" dirty="0">
                <a:ln>
                  <a:noFill/>
                </a:ln>
                <a:solidFill>
                  <a:srgbClr val="00204E"/>
                </a:solidFill>
                <a:effectLst/>
                <a:uLnTx/>
                <a:uFillTx/>
                <a:latin typeface="Arial" charset="0"/>
                <a:ea typeface="+mn-ea"/>
                <a:cs typeface="+mn-cs"/>
              </a:rPr>
              <a:t>Para el uso o apropiación para </a:t>
            </a:r>
            <a:r>
              <a:rPr kumimoji="0" lang="es-ES" sz="1300" b="0" i="0" u="none" strike="noStrike" kern="1200" cap="none" spc="0" normalizeH="0" baseline="0" noProof="0" dirty="0">
                <a:ln>
                  <a:noFill/>
                </a:ln>
                <a:solidFill>
                  <a:srgbClr val="00204E"/>
                </a:solidFill>
                <a:effectLst/>
                <a:uLnTx/>
                <a:uFillTx/>
                <a:latin typeface="Arial" charset="0"/>
                <a:ea typeface="+mn-ea"/>
                <a:cs typeface="+mn-cs"/>
              </a:rPr>
              <a:t>sí o para su cónyuge, o parientes consanguíneos, parientes civiles o para terceros con los que tenga relaciones profesionales, laborales o de negocios, o para socios o sociedades de las que el servidor público o las personas antes referidas formen parte.</a:t>
            </a:r>
            <a:endParaRPr kumimoji="0" lang="es-MX" sz="1300" b="0" i="0" u="none" strike="noStrike" kern="1200" cap="none" spc="0" normalizeH="0" baseline="0" noProof="0" dirty="0">
              <a:ln>
                <a:noFill/>
              </a:ln>
              <a:solidFill>
                <a:srgbClr val="00204E"/>
              </a:solidFill>
              <a:effectLst/>
              <a:uLnTx/>
              <a:uFillTx/>
              <a:latin typeface="Arial" charset="0"/>
              <a:ea typeface="+mn-ea"/>
              <a:cs typeface="+mn-cs"/>
            </a:endParaRPr>
          </a:p>
        </p:txBody>
      </p:sp>
      <p:pic>
        <p:nvPicPr>
          <p:cNvPr id="25" name="Imagen 24" descr="Resultado de imagen para peculado dibujos"/>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3220"/>
          <a:stretch/>
        </p:blipFill>
        <p:spPr bwMode="auto">
          <a:xfrm>
            <a:off x="284905" y="3392915"/>
            <a:ext cx="2022804" cy="1250807"/>
          </a:xfrm>
          <a:prstGeom prst="rect">
            <a:avLst/>
          </a:prstGeom>
          <a:ln>
            <a:noFill/>
          </a:ln>
          <a:effectLst>
            <a:softEdge rad="112500"/>
          </a:effectLst>
        </p:spPr>
      </p:pic>
      <p:sp>
        <p:nvSpPr>
          <p:cNvPr id="17" name="Rectángulo 16"/>
          <p:cNvSpPr/>
          <p:nvPr/>
        </p:nvSpPr>
        <p:spPr>
          <a:xfrm>
            <a:off x="5484149" y="1973636"/>
            <a:ext cx="1679654" cy="314638"/>
          </a:xfrm>
          <a:prstGeom prst="rect">
            <a:avLst/>
          </a:prstGeom>
        </p:spPr>
        <p:txBody>
          <a:bodyPr wrap="square">
            <a:spAutoFit/>
          </a:bodyPr>
          <a:lstStyle/>
          <a:p>
            <a:pPr marL="0" marR="0" lvl="0" indent="0" algn="just" defTabSz="914400" rtl="0" eaLnBrk="1" fontAlgn="base" latinLnBrk="0" hangingPunct="1">
              <a:lnSpc>
                <a:spcPct val="107000"/>
              </a:lnSpc>
              <a:spcBef>
                <a:spcPct val="0"/>
              </a:spcBef>
              <a:spcAft>
                <a:spcPts val="600"/>
              </a:spcAft>
              <a:buClrTx/>
              <a:buSzTx/>
              <a:buFontTx/>
              <a:buNone/>
              <a:tabLst/>
              <a:defRPr/>
            </a:pPr>
            <a:r>
              <a:rPr kumimoji="0" lang="es-MX" sz="1350" b="0" i="0" u="none" strike="noStrike" kern="1200" cap="none" spc="0" normalizeH="0" baseline="0" noProof="0" dirty="0">
                <a:ln>
                  <a:noFill/>
                </a:ln>
                <a:solidFill>
                  <a:srgbClr val="00204E"/>
                </a:solidFill>
                <a:effectLst/>
                <a:uLnTx/>
                <a:uFillTx/>
                <a:latin typeface="Arial" charset="0"/>
                <a:ea typeface="+mn-ea"/>
                <a:cs typeface="+mn-cs"/>
              </a:rPr>
              <a:t>De recursos públicos </a:t>
            </a:r>
          </a:p>
        </p:txBody>
      </p:sp>
      <p:sp>
        <p:nvSpPr>
          <p:cNvPr id="2" name="Abrir llave 1"/>
          <p:cNvSpPr/>
          <p:nvPr/>
        </p:nvSpPr>
        <p:spPr>
          <a:xfrm>
            <a:off x="7179633" y="1599268"/>
            <a:ext cx="108065" cy="10798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00204E"/>
              </a:solidFill>
              <a:effectLst/>
              <a:uLnTx/>
              <a:uFillTx/>
              <a:latin typeface="Arial"/>
              <a:ea typeface="+mn-ea"/>
              <a:cs typeface="+mn-cs"/>
            </a:endParaRPr>
          </a:p>
        </p:txBody>
      </p:sp>
      <p:sp>
        <p:nvSpPr>
          <p:cNvPr id="3" name="CuadroTexto 2"/>
          <p:cNvSpPr txBox="1"/>
          <p:nvPr/>
        </p:nvSpPr>
        <p:spPr>
          <a:xfrm>
            <a:off x="7303528" y="1588727"/>
            <a:ext cx="1973750" cy="10926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300" b="0" i="0" u="none" strike="noStrike" kern="1200" cap="none" spc="0" normalizeH="0" baseline="0" noProof="0" dirty="0">
                <a:ln>
                  <a:noFill/>
                </a:ln>
                <a:solidFill>
                  <a:srgbClr val="00204E"/>
                </a:solidFill>
                <a:effectLst/>
                <a:uLnTx/>
                <a:uFillTx/>
                <a:latin typeface="Arial" charset="0"/>
                <a:ea typeface="+mn-ea"/>
                <a:cs typeface="+mn-cs"/>
              </a:rPr>
              <a:t>Materiales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300" b="0"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300" b="0" i="0" u="none" strike="noStrike" kern="1200" cap="none" spc="0" normalizeH="0" baseline="0" noProof="0" dirty="0">
                <a:ln>
                  <a:noFill/>
                </a:ln>
                <a:solidFill>
                  <a:srgbClr val="00204E"/>
                </a:solidFill>
                <a:effectLst/>
                <a:uLnTx/>
                <a:uFillTx/>
                <a:latin typeface="Arial" charset="0"/>
                <a:ea typeface="+mn-ea"/>
                <a:cs typeface="+mn-cs"/>
              </a:rPr>
              <a:t>Humanos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300" b="0"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300" b="0" i="0" u="none" strike="noStrike" kern="1200" cap="none" spc="0" normalizeH="0" baseline="0" noProof="0" dirty="0">
                <a:ln>
                  <a:noFill/>
                </a:ln>
                <a:solidFill>
                  <a:srgbClr val="00204E"/>
                </a:solidFill>
                <a:effectLst/>
                <a:uLnTx/>
                <a:uFillTx/>
                <a:latin typeface="Arial" charset="0"/>
                <a:ea typeface="+mn-ea"/>
                <a:cs typeface="+mn-cs"/>
              </a:rPr>
              <a:t>Financieros</a:t>
            </a:r>
          </a:p>
        </p:txBody>
      </p:sp>
      <p:sp>
        <p:nvSpPr>
          <p:cNvPr id="4" name="Flecha derecha 3"/>
          <p:cNvSpPr/>
          <p:nvPr/>
        </p:nvSpPr>
        <p:spPr>
          <a:xfrm>
            <a:off x="1801708" y="1974853"/>
            <a:ext cx="506001" cy="293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Flecha derecha 4"/>
          <p:cNvSpPr/>
          <p:nvPr/>
        </p:nvSpPr>
        <p:spPr>
          <a:xfrm>
            <a:off x="5018446" y="2019682"/>
            <a:ext cx="423949" cy="283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Flecha abajo 5"/>
          <p:cNvSpPr/>
          <p:nvPr/>
        </p:nvSpPr>
        <p:spPr>
          <a:xfrm>
            <a:off x="7087600" y="2924944"/>
            <a:ext cx="303972" cy="3658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CuadroTexto 7"/>
          <p:cNvSpPr txBox="1"/>
          <p:nvPr/>
        </p:nvSpPr>
        <p:spPr>
          <a:xfrm>
            <a:off x="6390226" y="3392915"/>
            <a:ext cx="2125124" cy="692497"/>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300" b="0" i="0" u="none" strike="noStrike" kern="1200" cap="none" spc="0" normalizeH="0" baseline="0" noProof="0" dirty="0">
                <a:ln>
                  <a:noFill/>
                </a:ln>
                <a:solidFill>
                  <a:srgbClr val="00204E"/>
                </a:solidFill>
                <a:effectLst/>
                <a:uLnTx/>
                <a:uFillTx/>
                <a:latin typeface="Arial" charset="0"/>
                <a:ea typeface="+mn-ea"/>
                <a:cs typeface="+mn-cs"/>
              </a:rPr>
              <a:t>Sin fundamento jurídico o en contraposición a las normas aplicables. </a:t>
            </a:r>
          </a:p>
        </p:txBody>
      </p:sp>
      <p:sp>
        <p:nvSpPr>
          <p:cNvPr id="12" name="Marcador de número de diapositiva 11"/>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7" name="Rectángulo 6">
            <a:extLst>
              <a:ext uri="{FF2B5EF4-FFF2-40B4-BE49-F238E27FC236}">
                <a16:creationId xmlns:a16="http://schemas.microsoft.com/office/drawing/2014/main" id="{A01DD616-1029-4100-9BFF-77E581A2C0F5}"/>
              </a:ext>
            </a:extLst>
          </p:cNvPr>
          <p:cNvSpPr/>
          <p:nvPr/>
        </p:nvSpPr>
        <p:spPr>
          <a:xfrm>
            <a:off x="431206" y="4666411"/>
            <a:ext cx="7565375" cy="1361014"/>
          </a:xfrm>
          <a:prstGeom prst="rect">
            <a:avLst/>
          </a:prstGeom>
        </p:spPr>
        <p:txBody>
          <a:bodyPr wrap="square">
            <a:spAutoFit/>
          </a:bodyPr>
          <a:lstStyle/>
          <a:p>
            <a:pPr marL="0" marR="0" lvl="0" indent="0" algn="just" defTabSz="914400" rtl="0" eaLnBrk="1" fontAlgn="base" latinLnBrk="0" hangingPunct="1">
              <a:lnSpc>
                <a:spcPct val="107000"/>
              </a:lnSpc>
              <a:spcBef>
                <a:spcPct val="0"/>
              </a:spcBef>
              <a:spcAft>
                <a:spcPts val="600"/>
              </a:spcAft>
              <a:buClrTx/>
              <a:buSzTx/>
              <a:buFontTx/>
              <a:buNone/>
              <a:tabLst/>
              <a:defRPr/>
            </a:pPr>
            <a:r>
              <a:rPr kumimoji="0" lang="es-MX" sz="1300" b="0" i="0" u="none" strike="noStrike" kern="1200" cap="none" spc="0" normalizeH="0" baseline="0" noProof="0" dirty="0">
                <a:ln>
                  <a:noFill/>
                </a:ln>
                <a:solidFill>
                  <a:srgbClr val="00204E"/>
                </a:solidFill>
                <a:effectLst/>
                <a:uLnTx/>
                <a:uFillTx/>
                <a:latin typeface="Arial" charset="0"/>
                <a:ea typeface="+mn-ea"/>
                <a:cs typeface="+mn-cs"/>
              </a:rPr>
              <a:t>Los servidores públicos no podrán disponer del servicio de miembros de alguna corporación policiaca, seguridad pública o de las fuerzas armadas, en el ejercicio de sus funciones, para otorgar seguridad personal, salvo en los casos en que la normativa que regule su actividad lo contemple o por las circunstancias se considere necesario proveer de dicha seguridad, siempre que se encuentre debidamente justificada a juicio del titular de las propias corporaciones de seguridad y previo informe al Órgano interno de control respectivo o a la Secretaría”.</a:t>
            </a:r>
          </a:p>
        </p:txBody>
      </p:sp>
    </p:spTree>
    <p:extLst>
      <p:ext uri="{BB962C8B-B14F-4D97-AF65-F5344CB8AC3E}">
        <p14:creationId xmlns:p14="http://schemas.microsoft.com/office/powerpoint/2010/main" val="1235286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438476" y="1444021"/>
            <a:ext cx="393714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solidFill>
                  <a:srgbClr val="00204E"/>
                </a:solidFill>
                <a:effectLst/>
                <a:uLnTx/>
                <a:uFillTx/>
                <a:latin typeface="Arial" charset="0"/>
                <a:ea typeface="+mn-ea"/>
                <a:cs typeface="+mn-cs"/>
              </a:rPr>
              <a:t>El </a:t>
            </a:r>
            <a:r>
              <a:rPr kumimoji="0" lang="es-MX" sz="1800" b="1" i="0" u="none" strike="noStrike" kern="1200" cap="none" spc="0" normalizeH="0" baseline="0" noProof="0" dirty="0">
                <a:ln>
                  <a:noFill/>
                </a:ln>
                <a:solidFill>
                  <a:srgbClr val="00204E"/>
                </a:solidFill>
                <a:effectLst/>
                <a:uLnTx/>
                <a:uFillTx/>
                <a:latin typeface="Arial" charset="0"/>
                <a:ea typeface="+mn-ea"/>
                <a:cs typeface="+mn-cs"/>
              </a:rPr>
              <a:t>servidor público</a:t>
            </a:r>
            <a:r>
              <a:rPr kumimoji="0" lang="es-MX" sz="1800" b="0" i="0" u="none" strike="noStrike" kern="1200" cap="none" spc="0" normalizeH="0" baseline="0" noProof="0" dirty="0">
                <a:ln>
                  <a:noFill/>
                </a:ln>
                <a:solidFill>
                  <a:srgbClr val="00204E"/>
                </a:solidFill>
                <a:effectLst/>
                <a:uLnTx/>
                <a:uFillTx/>
                <a:latin typeface="Arial" charset="0"/>
                <a:ea typeface="+mn-ea"/>
                <a:cs typeface="+mn-cs"/>
              </a:rPr>
              <a:t> que: </a:t>
            </a:r>
          </a:p>
        </p:txBody>
      </p:sp>
      <p:sp>
        <p:nvSpPr>
          <p:cNvPr id="13" name="Cerrar llave 12"/>
          <p:cNvSpPr/>
          <p:nvPr/>
        </p:nvSpPr>
        <p:spPr>
          <a:xfrm>
            <a:off x="5568674" y="1824456"/>
            <a:ext cx="401312" cy="12311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350" b="0" i="0" u="none" strike="noStrike" kern="1200" cap="none" spc="0" normalizeH="0" baseline="0" noProof="0">
              <a:ln>
                <a:noFill/>
              </a:ln>
              <a:solidFill>
                <a:srgbClr val="00204E"/>
              </a:solidFill>
              <a:effectLst/>
              <a:uLnTx/>
              <a:uFillTx/>
              <a:latin typeface="Arial"/>
              <a:ea typeface="+mn-ea"/>
              <a:cs typeface="+mn-cs"/>
            </a:endParaRPr>
          </a:p>
        </p:txBody>
      </p:sp>
      <p:sp>
        <p:nvSpPr>
          <p:cNvPr id="15" name="Rectángulo 14"/>
          <p:cNvSpPr/>
          <p:nvPr/>
        </p:nvSpPr>
        <p:spPr>
          <a:xfrm>
            <a:off x="3766402" y="306889"/>
            <a:ext cx="5078636" cy="1255728"/>
          </a:xfrm>
          <a:prstGeom prst="rect">
            <a:avLst/>
          </a:prstGeom>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Black"/>
                <a:ea typeface="+mn-ea"/>
                <a:cs typeface="+mn-cs"/>
              </a:rPr>
              <a:t>Desvío de Recursos Públicos</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Black"/>
                <a:ea typeface="+mn-ea"/>
                <a:cs typeface="+mn-cs"/>
              </a:rPr>
              <a:t>Art. 54 LGRA</a:t>
            </a:r>
          </a:p>
        </p:txBody>
      </p:sp>
      <p:pic>
        <p:nvPicPr>
          <p:cNvPr id="20" name="Imagen 19" descr="Resultado de imagen para DESVIO DE RECURSOS PUBLICOS dibujos"/>
          <p:cNvPicPr/>
          <p:nvPr/>
        </p:nvPicPr>
        <p:blipFill>
          <a:blip r:embed="rId2">
            <a:extLst>
              <a:ext uri="{28A0092B-C50C-407E-A947-70E740481C1C}">
                <a14:useLocalDpi xmlns:a14="http://schemas.microsoft.com/office/drawing/2010/main" val="0"/>
              </a:ext>
            </a:extLst>
          </a:blip>
          <a:srcRect/>
          <a:stretch>
            <a:fillRect/>
          </a:stretch>
        </p:blipFill>
        <p:spPr bwMode="auto">
          <a:xfrm>
            <a:off x="994446" y="3201579"/>
            <a:ext cx="2329028" cy="1567446"/>
          </a:xfrm>
          <a:prstGeom prst="rect">
            <a:avLst/>
          </a:prstGeom>
          <a:noFill/>
          <a:ln>
            <a:noFill/>
          </a:ln>
        </p:spPr>
      </p:pic>
      <p:sp>
        <p:nvSpPr>
          <p:cNvPr id="22" name="Rectángulo 21"/>
          <p:cNvSpPr/>
          <p:nvPr/>
        </p:nvSpPr>
        <p:spPr>
          <a:xfrm>
            <a:off x="1568325" y="2047534"/>
            <a:ext cx="2198077" cy="1122167"/>
          </a:xfrm>
          <a:prstGeom prst="rect">
            <a:avLst/>
          </a:prstGeom>
        </p:spPr>
        <p:txBody>
          <a:bodyPr wrap="square">
            <a:spAutoFit/>
          </a:bodyPr>
          <a:lstStyle/>
          <a:p>
            <a:pPr marL="214313" marR="0" lvl="0" indent="-214313" algn="just" defTabSz="914400" rtl="0" eaLnBrk="1" fontAlgn="base" latinLnBrk="0" hangingPunct="1">
              <a:lnSpc>
                <a:spcPct val="107000"/>
              </a:lnSpc>
              <a:spcBef>
                <a:spcPct val="0"/>
              </a:spcBef>
              <a:spcAft>
                <a:spcPts val="600"/>
              </a:spcAft>
              <a:buClrTx/>
              <a:buSzTx/>
              <a:buFont typeface="Wingdings" panose="05000000000000000000" pitchFamily="2" charset="2"/>
              <a:buChar char="q"/>
              <a:tabLst/>
              <a:defRPr/>
            </a:pPr>
            <a:r>
              <a:rPr kumimoji="0" lang="es-MX" sz="1800" b="1" i="0" u="none" strike="noStrike" kern="1200" cap="none" spc="0" normalizeH="0" baseline="0" noProof="0" dirty="0">
                <a:ln>
                  <a:noFill/>
                </a:ln>
                <a:solidFill>
                  <a:srgbClr val="00204E"/>
                </a:solidFill>
                <a:effectLst/>
                <a:uLnTx/>
                <a:uFillTx/>
                <a:latin typeface="Arial" charset="0"/>
                <a:ea typeface="+mn-ea"/>
                <a:cs typeface="+mn-cs"/>
              </a:rPr>
              <a:t>autorice</a:t>
            </a:r>
            <a:r>
              <a:rPr kumimoji="0" lang="es-MX" sz="1800" b="0" i="0" u="none" strike="noStrike" kern="1200" cap="none" spc="0" normalizeH="0" baseline="0" noProof="0" dirty="0">
                <a:ln>
                  <a:noFill/>
                </a:ln>
                <a:solidFill>
                  <a:srgbClr val="00204E"/>
                </a:solidFill>
                <a:effectLst/>
                <a:uLnTx/>
                <a:uFillTx/>
                <a:latin typeface="Arial" charset="0"/>
                <a:ea typeface="+mn-ea"/>
                <a:cs typeface="+mn-cs"/>
              </a:rPr>
              <a:t> </a:t>
            </a:r>
          </a:p>
          <a:p>
            <a:pPr marL="214313" marR="0" lvl="0" indent="-214313" algn="just" defTabSz="914400" rtl="0" eaLnBrk="1" fontAlgn="base" latinLnBrk="0" hangingPunct="1">
              <a:lnSpc>
                <a:spcPct val="107000"/>
              </a:lnSpc>
              <a:spcBef>
                <a:spcPct val="0"/>
              </a:spcBef>
              <a:spcAft>
                <a:spcPts val="600"/>
              </a:spcAft>
              <a:buClrTx/>
              <a:buSzTx/>
              <a:buFont typeface="Wingdings" panose="05000000000000000000" pitchFamily="2" charset="2"/>
              <a:buChar char="q"/>
              <a:tabLst/>
              <a:defRPr/>
            </a:pPr>
            <a:r>
              <a:rPr kumimoji="0" lang="es-MX" sz="1800" b="1" i="0" u="none" strike="noStrike" kern="1200" cap="none" spc="0" normalizeH="0" baseline="0" noProof="0" dirty="0">
                <a:ln>
                  <a:noFill/>
                </a:ln>
                <a:solidFill>
                  <a:srgbClr val="00204E"/>
                </a:solidFill>
                <a:effectLst/>
                <a:uLnTx/>
                <a:uFillTx/>
                <a:latin typeface="Arial" charset="0"/>
                <a:ea typeface="+mn-ea"/>
                <a:cs typeface="+mn-cs"/>
              </a:rPr>
              <a:t>solicite</a:t>
            </a:r>
            <a:endParaRPr kumimoji="0" lang="es-MX" sz="1800" b="0" i="0" u="none" strike="noStrike" kern="1200" cap="none" spc="0" normalizeH="0" baseline="0" noProof="0" dirty="0">
              <a:ln>
                <a:noFill/>
              </a:ln>
              <a:solidFill>
                <a:srgbClr val="00204E"/>
              </a:solidFill>
              <a:effectLst/>
              <a:uLnTx/>
              <a:uFillTx/>
              <a:latin typeface="Arial" charset="0"/>
              <a:ea typeface="+mn-ea"/>
              <a:cs typeface="+mn-cs"/>
            </a:endParaRPr>
          </a:p>
          <a:p>
            <a:pPr marL="214313" marR="0" lvl="0" indent="-214313" algn="just" defTabSz="914400" rtl="0" eaLnBrk="1" fontAlgn="base" latinLnBrk="0" hangingPunct="1">
              <a:lnSpc>
                <a:spcPct val="107000"/>
              </a:lnSpc>
              <a:spcBef>
                <a:spcPct val="0"/>
              </a:spcBef>
              <a:spcAft>
                <a:spcPts val="600"/>
              </a:spcAft>
              <a:buClrTx/>
              <a:buSzTx/>
              <a:buFont typeface="Wingdings" panose="05000000000000000000" pitchFamily="2" charset="2"/>
              <a:buChar char="q"/>
              <a:tabLst/>
              <a:defRPr/>
            </a:pPr>
            <a:r>
              <a:rPr kumimoji="0" lang="es-MX" sz="1800" b="1" i="0" u="none" strike="noStrike" kern="1200" cap="none" spc="0" normalizeH="0" baseline="0" noProof="0" dirty="0">
                <a:ln>
                  <a:noFill/>
                </a:ln>
                <a:solidFill>
                  <a:srgbClr val="00204E"/>
                </a:solidFill>
                <a:effectLst/>
                <a:uLnTx/>
                <a:uFillTx/>
                <a:latin typeface="Arial" charset="0"/>
                <a:ea typeface="+mn-ea"/>
                <a:cs typeface="+mn-cs"/>
              </a:rPr>
              <a:t>realice actos</a:t>
            </a:r>
            <a:endParaRPr kumimoji="0" lang="es-MX" sz="1800" b="0"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23" name="Rectángulo 22"/>
          <p:cNvSpPr/>
          <p:nvPr/>
        </p:nvSpPr>
        <p:spPr>
          <a:xfrm>
            <a:off x="3612011" y="2099226"/>
            <a:ext cx="1934516" cy="1102353"/>
          </a:xfrm>
          <a:prstGeom prst="rect">
            <a:avLst/>
          </a:prstGeom>
        </p:spPr>
        <p:txBody>
          <a:bodyPr wrap="square">
            <a:spAutoFit/>
          </a:bodyPr>
          <a:lstStyle/>
          <a:p>
            <a:pPr marL="0" marR="0" lvl="0" indent="0" algn="just" defTabSz="914400" rtl="0" eaLnBrk="1" fontAlgn="base" latinLnBrk="0" hangingPunct="1">
              <a:lnSpc>
                <a:spcPct val="107000"/>
              </a:lnSpc>
              <a:spcBef>
                <a:spcPct val="0"/>
              </a:spcBef>
              <a:spcAft>
                <a:spcPts val="600"/>
              </a:spcAft>
              <a:buClrTx/>
              <a:buSzTx/>
              <a:buFontTx/>
              <a:buNone/>
              <a:tabLst/>
              <a:defRPr/>
            </a:pPr>
            <a:r>
              <a:rPr kumimoji="0" lang="es-MX" sz="1300" b="0" i="0" u="none" strike="noStrike" kern="1200" cap="none" spc="0" normalizeH="0" baseline="0" noProof="0" dirty="0">
                <a:ln>
                  <a:noFill/>
                </a:ln>
                <a:solidFill>
                  <a:srgbClr val="00204E"/>
                </a:solidFill>
                <a:effectLst/>
                <a:uLnTx/>
                <a:uFillTx/>
                <a:latin typeface="Arial" charset="0"/>
                <a:ea typeface="+mn-ea"/>
                <a:cs typeface="+mn-cs"/>
              </a:rPr>
              <a:t>Para la asignación o desvío de recursos públicos.</a:t>
            </a:r>
          </a:p>
          <a:p>
            <a:pPr marL="0" marR="0" lvl="0" indent="0" algn="just" defTabSz="914400" rtl="0" eaLnBrk="1" fontAlgn="base" latinLnBrk="0" hangingPunct="1">
              <a:lnSpc>
                <a:spcPct val="107000"/>
              </a:lnSpc>
              <a:spcBef>
                <a:spcPct val="0"/>
              </a:spcBef>
              <a:spcAft>
                <a:spcPts val="600"/>
              </a:spcAft>
              <a:buClrTx/>
              <a:buSzTx/>
              <a:buFontTx/>
              <a:buNone/>
              <a:tabLst/>
              <a:defRPr/>
            </a:pPr>
            <a:endParaRPr kumimoji="0" lang="es-MX" sz="1300" b="0"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24" name="CuadroTexto 23"/>
          <p:cNvSpPr txBox="1"/>
          <p:nvPr/>
        </p:nvSpPr>
        <p:spPr>
          <a:xfrm>
            <a:off x="5992133" y="1692106"/>
            <a:ext cx="1973750" cy="13234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Materiales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600" b="1"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Humanos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600" b="1"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Financieros</a:t>
            </a:r>
          </a:p>
        </p:txBody>
      </p:sp>
      <p:sp>
        <p:nvSpPr>
          <p:cNvPr id="2" name="Flecha derecha 1"/>
          <p:cNvSpPr/>
          <p:nvPr/>
        </p:nvSpPr>
        <p:spPr>
          <a:xfrm>
            <a:off x="2957658" y="2342187"/>
            <a:ext cx="365816" cy="217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Flecha abajo 2"/>
          <p:cNvSpPr/>
          <p:nvPr/>
        </p:nvSpPr>
        <p:spPr>
          <a:xfrm>
            <a:off x="6399148" y="3079101"/>
            <a:ext cx="182880" cy="2449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CuadroTexto 24"/>
          <p:cNvSpPr txBox="1"/>
          <p:nvPr/>
        </p:nvSpPr>
        <p:spPr>
          <a:xfrm>
            <a:off x="5570625" y="3365255"/>
            <a:ext cx="2395257" cy="692497"/>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300" b="0" i="0" u="none" strike="noStrike" kern="1200" cap="none" spc="0" normalizeH="0" baseline="0" noProof="0" dirty="0">
                <a:ln>
                  <a:noFill/>
                </a:ln>
                <a:solidFill>
                  <a:srgbClr val="00204E"/>
                </a:solidFill>
                <a:effectLst/>
                <a:uLnTx/>
                <a:uFillTx/>
                <a:latin typeface="Arial" charset="0"/>
                <a:ea typeface="+mn-ea"/>
                <a:cs typeface="+mn-cs"/>
              </a:rPr>
              <a:t>Sin fundamento jurídico o en contraposición a las normas aplicables. </a:t>
            </a:r>
          </a:p>
        </p:txBody>
      </p:sp>
      <p:sp>
        <p:nvSpPr>
          <p:cNvPr id="7" name="Marcador de número de diapositiva 6"/>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4" name="Rectángulo 3">
            <a:extLst>
              <a:ext uri="{FF2B5EF4-FFF2-40B4-BE49-F238E27FC236}">
                <a16:creationId xmlns:a16="http://schemas.microsoft.com/office/drawing/2014/main" id="{3C1233D2-C457-4ECF-B3D9-EEA1E85B8467}"/>
              </a:ext>
            </a:extLst>
          </p:cNvPr>
          <p:cNvSpPr/>
          <p:nvPr/>
        </p:nvSpPr>
        <p:spPr>
          <a:xfrm>
            <a:off x="361386" y="4972339"/>
            <a:ext cx="7955030" cy="1146981"/>
          </a:xfrm>
          <a:prstGeom prst="rect">
            <a:avLst/>
          </a:prstGeom>
        </p:spPr>
        <p:txBody>
          <a:bodyPr wrap="square">
            <a:spAutoFit/>
          </a:bodyPr>
          <a:lstStyle/>
          <a:p>
            <a:pPr marL="0" marR="0" lvl="0" indent="0" algn="just" defTabSz="914400" rtl="0" eaLnBrk="1" fontAlgn="base" latinLnBrk="0" hangingPunct="1">
              <a:lnSpc>
                <a:spcPct val="107000"/>
              </a:lnSpc>
              <a:spcBef>
                <a:spcPct val="0"/>
              </a:spcBef>
              <a:spcAft>
                <a:spcPts val="600"/>
              </a:spcAft>
              <a:buClrTx/>
              <a:buSzTx/>
              <a:buFontTx/>
              <a:buNone/>
              <a:tabLst/>
              <a:defRPr/>
            </a:pPr>
            <a:r>
              <a:rPr kumimoji="0" lang="es-MX" sz="1300" b="0" i="0" u="none" strike="noStrike" kern="1200" cap="none" spc="0" normalizeH="0" baseline="0" noProof="0" dirty="0">
                <a:ln>
                  <a:noFill/>
                </a:ln>
                <a:solidFill>
                  <a:srgbClr val="00204E"/>
                </a:solidFill>
                <a:effectLst/>
                <a:uLnTx/>
                <a:uFillTx/>
                <a:latin typeface="Arial" charset="0"/>
                <a:ea typeface="+mn-ea"/>
                <a:cs typeface="+mn-cs"/>
              </a:rPr>
              <a:t>Se considerará desvío de recursos públicos, el otorgamiento o autorización, para sí o para otros, del pago de una remuneración en contravención con los tabuladores que al efecto resulten aplicables, así como el otorgamiento o autorización, para sí o para otros, de pagos de jubilaciones, pensiones o haberes de retiro, liquidaciones por servicios prestados, préstamos o créditos que no estén previstos en ley, decreto legislativo, contrato colectivo, contrato ley o condiciones generales de trabajo.</a:t>
            </a:r>
          </a:p>
        </p:txBody>
      </p:sp>
    </p:spTree>
    <p:extLst>
      <p:ext uri="{BB962C8B-B14F-4D97-AF65-F5344CB8AC3E}">
        <p14:creationId xmlns:p14="http://schemas.microsoft.com/office/powerpoint/2010/main" val="776256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8"/>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2" name="Título 1"/>
          <p:cNvSpPr>
            <a:spLocks noGrp="1"/>
          </p:cNvSpPr>
          <p:nvPr>
            <p:ph type="ctrTitle" idx="4294967295"/>
          </p:nvPr>
        </p:nvSpPr>
        <p:spPr>
          <a:xfrm>
            <a:off x="3811588" y="-242888"/>
            <a:ext cx="5332412" cy="2185988"/>
          </a:xfrm>
        </p:spPr>
        <p:txBody>
          <a:bodyPr>
            <a:noAutofit/>
          </a:bodyPr>
          <a:lstStyle/>
          <a:p>
            <a:r>
              <a:rPr lang="es-MX" sz="2800" b="1" dirty="0"/>
              <a:t>Utilización indebida </a:t>
            </a:r>
            <a:br>
              <a:rPr lang="es-MX" sz="2800" b="1" dirty="0"/>
            </a:br>
            <a:r>
              <a:rPr lang="es-MX" sz="2800" b="1" dirty="0"/>
              <a:t>de información</a:t>
            </a:r>
            <a:br>
              <a:rPr lang="es-MX" sz="2800" b="1" dirty="0"/>
            </a:br>
            <a:r>
              <a:rPr lang="es-MX" sz="2800" b="1" dirty="0"/>
              <a:t>Art. 55 y 56 LGRA</a:t>
            </a:r>
          </a:p>
        </p:txBody>
      </p:sp>
      <p:sp>
        <p:nvSpPr>
          <p:cNvPr id="5" name="CuadroTexto 4"/>
          <p:cNvSpPr txBox="1"/>
          <p:nvPr/>
        </p:nvSpPr>
        <p:spPr>
          <a:xfrm>
            <a:off x="0" y="1400269"/>
            <a:ext cx="8622582" cy="20005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solidFill>
                  <a:srgbClr val="00204E"/>
                </a:solidFill>
                <a:effectLst/>
                <a:uLnTx/>
                <a:uFillTx/>
                <a:latin typeface="Arial" charset="0"/>
                <a:ea typeface="+mn-ea"/>
                <a:cs typeface="+mn-cs"/>
              </a:rPr>
              <a:t>El </a:t>
            </a:r>
            <a:r>
              <a:rPr kumimoji="0" lang="es-MX" sz="1800" b="1" i="0" u="none" strike="noStrike" kern="1200" cap="none" spc="0" normalizeH="0" baseline="0" noProof="0" dirty="0">
                <a:ln>
                  <a:noFill/>
                </a:ln>
                <a:solidFill>
                  <a:srgbClr val="00204E"/>
                </a:solidFill>
                <a:effectLst/>
                <a:uLnTx/>
                <a:uFillTx/>
                <a:latin typeface="Arial" charset="0"/>
                <a:ea typeface="+mn-ea"/>
                <a:cs typeface="+mn-cs"/>
              </a:rPr>
              <a:t>servidor público</a:t>
            </a:r>
            <a:r>
              <a:rPr kumimoji="0" lang="es-MX" sz="1800" b="0" i="0" u="none" strike="noStrike" kern="1200" cap="none" spc="0" normalizeH="0" baseline="0" noProof="0" dirty="0">
                <a:ln>
                  <a:noFill/>
                </a:ln>
                <a:solidFill>
                  <a:srgbClr val="00204E"/>
                </a:solidFill>
                <a:effectLst/>
                <a:uLnTx/>
                <a:uFillTx/>
                <a:latin typeface="Arial" charset="0"/>
                <a:ea typeface="+mn-ea"/>
                <a:cs typeface="+mn-cs"/>
              </a:rPr>
              <a:t> que: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400" b="0"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400" b="0"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400" b="0" i="0" u="none" strike="noStrike" kern="1200" cap="none" spc="0" normalizeH="0" baseline="0" noProof="0" dirty="0">
              <a:ln>
                <a:noFill/>
              </a:ln>
              <a:solidFill>
                <a:srgbClr val="00204E"/>
              </a:solidFill>
              <a:effectLst/>
              <a:uLnTx/>
              <a:uFillTx/>
              <a:latin typeface="Arial" charset="0"/>
              <a:ea typeface="+mn-ea"/>
              <a:cs typeface="+mn-cs"/>
            </a:endParaRPr>
          </a:p>
          <a:p>
            <a:pPr marL="257168" marR="0" lvl="0" indent="-25716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800" b="1" i="0" u="none" strike="noStrike" kern="1200" cap="none" spc="0" normalizeH="0" baseline="0" noProof="0" dirty="0">
                <a:ln>
                  <a:noFill/>
                </a:ln>
                <a:solidFill>
                  <a:srgbClr val="00204E"/>
                </a:solidFill>
                <a:effectLst/>
                <a:uLnTx/>
                <a:uFillTx/>
                <a:latin typeface="Arial" charset="0"/>
                <a:ea typeface="+mn-ea"/>
                <a:cs typeface="+mn-cs"/>
              </a:rPr>
              <a:t>Adquiera</a:t>
            </a:r>
          </a:p>
          <a:p>
            <a:pPr marL="257168" marR="0" lvl="0" indent="-25716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MX" sz="1400" b="1" i="0" u="none" strike="noStrike" kern="1200" cap="none" spc="0" normalizeH="0" baseline="0" noProof="0" dirty="0">
              <a:ln>
                <a:noFill/>
              </a:ln>
              <a:solidFill>
                <a:srgbClr val="00204E"/>
              </a:solidFill>
              <a:effectLst/>
              <a:uLnTx/>
              <a:uFillTx/>
              <a:latin typeface="Arial" charset="0"/>
              <a:ea typeface="+mn-ea"/>
              <a:cs typeface="+mn-cs"/>
            </a:endParaRPr>
          </a:p>
          <a:p>
            <a:pPr marL="257168" marR="0" lvl="0" indent="-25716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srgbClr val="00204E"/>
              </a:solidFill>
              <a:effectLst/>
              <a:uLnTx/>
              <a:uFillTx/>
              <a:latin typeface="Arial" charset="0"/>
              <a:ea typeface="+mn-ea"/>
              <a:cs typeface="+mn-cs"/>
            </a:endParaRPr>
          </a:p>
          <a:p>
            <a:pPr marL="257168" marR="0" lvl="0" indent="-25716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800" b="1" i="0" u="none" strike="noStrike" kern="1200" cap="none" spc="0" normalizeH="0" baseline="0" noProof="0" dirty="0">
                <a:ln>
                  <a:noFill/>
                </a:ln>
                <a:solidFill>
                  <a:srgbClr val="00204E"/>
                </a:solidFill>
                <a:effectLst/>
                <a:uLnTx/>
                <a:uFillTx/>
                <a:latin typeface="Arial" charset="0"/>
                <a:ea typeface="+mn-ea"/>
                <a:cs typeface="+mn-cs"/>
              </a:rPr>
              <a:t>Obtenga</a:t>
            </a:r>
            <a:endParaRPr kumimoji="0" lang="es-MX" sz="1800" b="0"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8" name="Flecha derecha 7"/>
          <p:cNvSpPr/>
          <p:nvPr/>
        </p:nvSpPr>
        <p:spPr>
          <a:xfrm>
            <a:off x="1253919" y="2528662"/>
            <a:ext cx="537328" cy="446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a:ln>
                <a:noFill/>
              </a:ln>
              <a:solidFill>
                <a:prstClr val="white"/>
              </a:solidFill>
              <a:effectLst/>
              <a:uLnTx/>
              <a:uFillTx/>
              <a:latin typeface="Arial"/>
              <a:ea typeface="+mn-ea"/>
              <a:cs typeface="+mn-cs"/>
            </a:endParaRPr>
          </a:p>
        </p:txBody>
      </p:sp>
      <p:sp>
        <p:nvSpPr>
          <p:cNvPr id="10" name="CuadroTexto 9"/>
          <p:cNvSpPr txBox="1"/>
          <p:nvPr/>
        </p:nvSpPr>
        <p:spPr>
          <a:xfrm>
            <a:off x="5087550" y="1921004"/>
            <a:ext cx="1795106" cy="160043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400" b="0" i="0" u="none" strike="noStrike" kern="1200" cap="none" spc="0" normalizeH="0" baseline="0" noProof="0" dirty="0">
                <a:ln>
                  <a:noFill/>
                </a:ln>
                <a:solidFill>
                  <a:srgbClr val="00204E"/>
                </a:solidFill>
                <a:effectLst/>
                <a:uLnTx/>
                <a:uFillTx/>
                <a:latin typeface="Arial" charset="0"/>
                <a:ea typeface="+mn-ea"/>
                <a:cs typeface="+mn-cs"/>
              </a:rPr>
              <a:t>Bienes inmuebles, muebles y valores que pudieran incrementar su valor o que pudieran mejorar sus condiciones. </a:t>
            </a:r>
          </a:p>
        </p:txBody>
      </p:sp>
      <p:sp>
        <p:nvSpPr>
          <p:cNvPr id="15" name="CuadroTexto 14"/>
          <p:cNvSpPr txBox="1"/>
          <p:nvPr/>
        </p:nvSpPr>
        <p:spPr>
          <a:xfrm>
            <a:off x="5087550" y="3478092"/>
            <a:ext cx="1704556"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400" b="0" i="0" u="none" strike="noStrike" kern="1200" cap="none" spc="0" normalizeH="0" baseline="0" noProof="0" dirty="0">
                <a:ln>
                  <a:noFill/>
                </a:ln>
                <a:solidFill>
                  <a:srgbClr val="00204E"/>
                </a:solidFill>
                <a:effectLst/>
                <a:uLnTx/>
                <a:uFillTx/>
                <a:latin typeface="Arial" charset="0"/>
                <a:ea typeface="+mn-ea"/>
                <a:cs typeface="+mn-cs"/>
              </a:rPr>
              <a:t>Una ventaja o beneficio privado</a:t>
            </a:r>
          </a:p>
        </p:txBody>
      </p:sp>
      <p:sp>
        <p:nvSpPr>
          <p:cNvPr id="14" name="Igual que 13"/>
          <p:cNvSpPr/>
          <p:nvPr/>
        </p:nvSpPr>
        <p:spPr>
          <a:xfrm>
            <a:off x="6865222" y="2828083"/>
            <a:ext cx="491325" cy="46923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a:ln>
                <a:noFill/>
              </a:ln>
              <a:solidFill>
                <a:srgbClr val="00204E"/>
              </a:solidFill>
              <a:effectLst/>
              <a:uLnTx/>
              <a:uFillTx/>
              <a:latin typeface="Arial"/>
              <a:ea typeface="+mn-ea"/>
              <a:cs typeface="+mn-cs"/>
            </a:endParaRPr>
          </a:p>
        </p:txBody>
      </p:sp>
      <p:pic>
        <p:nvPicPr>
          <p:cNvPr id="1028" name="Picture 4" descr="Resultado de imagen para utilización indebida de inform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753" y="4625100"/>
            <a:ext cx="2691283" cy="968718"/>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CuadroTexto 41"/>
          <p:cNvSpPr txBox="1"/>
          <p:nvPr/>
        </p:nvSpPr>
        <p:spPr>
          <a:xfrm>
            <a:off x="323528" y="4410473"/>
            <a:ext cx="4475260" cy="954107"/>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400" b="0" i="0" u="none" strike="noStrike" kern="1200" cap="none" spc="0" normalizeH="0" baseline="0" noProof="0" dirty="0">
                <a:ln>
                  <a:noFill/>
                </a:ln>
                <a:solidFill>
                  <a:srgbClr val="00204E"/>
                </a:solidFill>
                <a:effectLst/>
                <a:uLnTx/>
                <a:uFillTx/>
                <a:latin typeface="Arial" charset="0"/>
                <a:ea typeface="+mn-ea"/>
                <a:cs typeface="+mn-cs"/>
              </a:rPr>
              <a:t>La restricción para hacer uso de información privilegiada será aplicable incluso un año después de que el servidor público se haya retirado del empleo, cargo o comisión.</a:t>
            </a:r>
          </a:p>
        </p:txBody>
      </p:sp>
      <p:sp>
        <p:nvSpPr>
          <p:cNvPr id="3" name="CuadroTexto 2"/>
          <p:cNvSpPr txBox="1"/>
          <p:nvPr/>
        </p:nvSpPr>
        <p:spPr>
          <a:xfrm>
            <a:off x="1828099" y="2154761"/>
            <a:ext cx="3123183" cy="1815882"/>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400" b="0" i="0" u="none" strike="noStrike" kern="1200" cap="none" spc="0" normalizeH="0" baseline="0" noProof="0" dirty="0">
                <a:ln>
                  <a:noFill/>
                </a:ln>
                <a:solidFill>
                  <a:srgbClr val="00204E"/>
                </a:solidFill>
                <a:effectLst/>
                <a:uLnTx/>
                <a:uFillTx/>
                <a:latin typeface="Arial" charset="0"/>
                <a:ea typeface="+mn-ea"/>
                <a:cs typeface="+mn-cs"/>
              </a:rPr>
              <a:t>Para sí o para </a:t>
            </a:r>
            <a:r>
              <a:rPr kumimoji="0" lang="es-ES" sz="1400" b="0" i="0" u="none" strike="noStrike" kern="1200" cap="none" spc="0" normalizeH="0" baseline="0" noProof="0" dirty="0">
                <a:ln>
                  <a:noFill/>
                </a:ln>
                <a:solidFill>
                  <a:srgbClr val="00204E"/>
                </a:solidFill>
                <a:effectLst/>
                <a:uLnTx/>
                <a:uFillTx/>
                <a:latin typeface="Arial" charset="0"/>
                <a:ea typeface="+mn-ea"/>
                <a:cs typeface="+mn-cs"/>
              </a:rPr>
              <a:t>su cónyuge, parientes consanguíneos, parientes civiles o para terceros con los que tenga relaciones profesionales, laborales o de negocios, o para socios o sociedades de las que el servidor público o las personas antes referidas formen parte.</a:t>
            </a:r>
            <a:endParaRPr kumimoji="0" lang="es-MX" sz="1400" b="0"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6" name="Abrir llave 5"/>
          <p:cNvSpPr/>
          <p:nvPr/>
        </p:nvSpPr>
        <p:spPr>
          <a:xfrm>
            <a:off x="4974617" y="1627391"/>
            <a:ext cx="207818" cy="24354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00204E"/>
              </a:solidFill>
              <a:effectLst/>
              <a:uLnTx/>
              <a:uFillTx/>
              <a:latin typeface="Arial"/>
              <a:ea typeface="+mn-ea"/>
              <a:cs typeface="+mn-cs"/>
            </a:endParaRPr>
          </a:p>
        </p:txBody>
      </p:sp>
      <p:sp>
        <p:nvSpPr>
          <p:cNvPr id="19" name="CuadroTexto 18"/>
          <p:cNvSpPr txBox="1"/>
          <p:nvPr/>
        </p:nvSpPr>
        <p:spPr>
          <a:xfrm>
            <a:off x="7339112" y="2233269"/>
            <a:ext cx="1147202" cy="203132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400" b="0" i="0" u="none" strike="noStrike" kern="1200" cap="none" spc="0" normalizeH="0" baseline="0" noProof="0" dirty="0">
                <a:ln>
                  <a:noFill/>
                </a:ln>
                <a:solidFill>
                  <a:srgbClr val="00204E"/>
                </a:solidFill>
                <a:effectLst/>
                <a:uLnTx/>
                <a:uFillTx/>
                <a:latin typeface="Arial" charset="0"/>
                <a:ea typeface="+mn-ea"/>
                <a:cs typeface="+mn-cs"/>
              </a:rPr>
              <a:t>como resultado de la información privilegiada de la que haya tenido conocimiento</a:t>
            </a:r>
            <a:r>
              <a:rPr kumimoji="0" lang="es-MX" sz="1200" b="0" i="0" u="none" strike="noStrike" kern="1200" cap="none" spc="0" normalizeH="0" baseline="0" noProof="0" dirty="0">
                <a:ln>
                  <a:noFill/>
                </a:ln>
                <a:solidFill>
                  <a:srgbClr val="00204E"/>
                </a:solidFill>
                <a:effectLst/>
                <a:uLnTx/>
                <a:uFillTx/>
                <a:latin typeface="Arial" charset="0"/>
                <a:ea typeface="+mn-ea"/>
                <a:cs typeface="+mn-cs"/>
              </a:rPr>
              <a:t>.</a:t>
            </a:r>
          </a:p>
        </p:txBody>
      </p:sp>
    </p:spTree>
    <p:extLst>
      <p:ext uri="{BB962C8B-B14F-4D97-AF65-F5344CB8AC3E}">
        <p14:creationId xmlns:p14="http://schemas.microsoft.com/office/powerpoint/2010/main" val="3229634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12"/>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2" name="Título 1"/>
          <p:cNvSpPr>
            <a:spLocks noGrp="1"/>
          </p:cNvSpPr>
          <p:nvPr>
            <p:ph type="ctrTitle" idx="4294967295"/>
          </p:nvPr>
        </p:nvSpPr>
        <p:spPr>
          <a:xfrm>
            <a:off x="4359275" y="290513"/>
            <a:ext cx="4784725" cy="1292225"/>
          </a:xfrm>
        </p:spPr>
        <p:txBody>
          <a:bodyPr>
            <a:noAutofit/>
          </a:bodyPr>
          <a:lstStyle/>
          <a:p>
            <a:r>
              <a:rPr lang="es-MX" sz="2800" b="1" dirty="0"/>
              <a:t>Abuso de Funciones </a:t>
            </a:r>
            <a:br>
              <a:rPr lang="es-MX" sz="2800" b="1" dirty="0"/>
            </a:br>
            <a:r>
              <a:rPr lang="es-MX" sz="2800" b="1" dirty="0"/>
              <a:t>Art. 57 LGRA</a:t>
            </a:r>
          </a:p>
        </p:txBody>
      </p:sp>
      <p:sp>
        <p:nvSpPr>
          <p:cNvPr id="10" name="CuadroTexto 9"/>
          <p:cNvSpPr txBox="1"/>
          <p:nvPr/>
        </p:nvSpPr>
        <p:spPr>
          <a:xfrm>
            <a:off x="6044347" y="1397835"/>
            <a:ext cx="2551414" cy="4401205"/>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400" b="0" i="0" u="none" strike="noStrike" kern="1200" cap="none" spc="0" normalizeH="0" baseline="0" noProof="0" dirty="0">
                <a:ln>
                  <a:noFill/>
                </a:ln>
                <a:solidFill>
                  <a:srgbClr val="00204E"/>
                </a:solidFill>
                <a:effectLst/>
                <a:uLnTx/>
                <a:uFillTx/>
                <a:latin typeface="Arial" charset="0"/>
                <a:ea typeface="+mn-ea"/>
                <a:cs typeface="+mn-cs"/>
              </a:rPr>
              <a:t>Que generen un beneficio para sí o para </a:t>
            </a:r>
            <a:r>
              <a:rPr kumimoji="0" lang="es-ES" sz="1400" b="0" i="0" u="none" strike="noStrike" kern="1200" cap="none" spc="0" normalizeH="0" baseline="0" noProof="0" dirty="0">
                <a:ln>
                  <a:noFill/>
                </a:ln>
                <a:solidFill>
                  <a:srgbClr val="00204E"/>
                </a:solidFill>
                <a:effectLst/>
                <a:uLnTx/>
                <a:uFillTx/>
                <a:latin typeface="Arial" charset="0"/>
                <a:ea typeface="+mn-ea"/>
                <a:cs typeface="+mn-cs"/>
              </a:rPr>
              <a:t>su cónyuge, parientes consanguíneos, parientes civiles o para terceros con los que tenga relaciones profesionales, laborales o de negocios, o para socios o sociedades de las que el servidor público o las personas antes referidas formen parte</a:t>
            </a:r>
            <a:r>
              <a:rPr kumimoji="0" lang="es-MX" sz="1400" b="0" i="0" u="none" strike="noStrike" kern="1200" cap="none" spc="0" normalizeH="0" baseline="0" noProof="0" dirty="0">
                <a:ln>
                  <a:noFill/>
                </a:ln>
                <a:solidFill>
                  <a:srgbClr val="00204E"/>
                </a:solidFill>
                <a:effectLst/>
                <a:uLnTx/>
                <a:uFillTx/>
                <a:latin typeface="Arial" charset="0"/>
                <a:ea typeface="+mn-ea"/>
                <a:cs typeface="+mn-cs"/>
              </a:rPr>
              <a:t> o para causar perjuicio a alguna persona o al servicio público; </a:t>
            </a:r>
            <a:r>
              <a:rPr kumimoji="0" lang="es-ES" sz="1400" b="0" i="0" u="none" strike="noStrike" kern="1200" cap="none" spc="0" normalizeH="0" baseline="0" noProof="0" dirty="0">
                <a:ln>
                  <a:noFill/>
                </a:ln>
                <a:solidFill>
                  <a:srgbClr val="00204E"/>
                </a:solidFill>
                <a:effectLst/>
                <a:uLnTx/>
                <a:uFillTx/>
                <a:latin typeface="Arial" charset="0"/>
                <a:ea typeface="+mn-ea"/>
                <a:cs typeface="+mn-cs"/>
              </a:rPr>
              <a:t>así como cuando realiza por sí o a través de un tercero, alguna de las conductas descritas en el artículo 20 Ter, de la Ley General de Acceso de las Mujeres a una Vida Libre de Violencia.</a:t>
            </a:r>
            <a:endParaRPr kumimoji="0" lang="es-MX" sz="1400" b="0" i="0" u="none" strike="noStrike" kern="1200" cap="none" spc="0" normalizeH="0" baseline="0" noProof="0" dirty="0">
              <a:ln>
                <a:noFill/>
              </a:ln>
              <a:solidFill>
                <a:srgbClr val="00204E"/>
              </a:solidFill>
              <a:effectLst/>
              <a:uLnTx/>
              <a:uFillTx/>
              <a:latin typeface="Arial" charset="0"/>
              <a:ea typeface="+mn-ea"/>
              <a:cs typeface="+mn-cs"/>
            </a:endParaRPr>
          </a:p>
        </p:txBody>
      </p:sp>
      <p:pic>
        <p:nvPicPr>
          <p:cNvPr id="1026" name="Picture 2" descr="Resultado de imagen para imagenes abuso de funcio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1256" y="3328178"/>
            <a:ext cx="2790744" cy="153758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Abrir llave 6"/>
          <p:cNvSpPr/>
          <p:nvPr/>
        </p:nvSpPr>
        <p:spPr>
          <a:xfrm>
            <a:off x="1109239" y="1922124"/>
            <a:ext cx="327952" cy="1434867"/>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00204E"/>
              </a:solidFill>
              <a:effectLst/>
              <a:uLnTx/>
              <a:uFillTx/>
              <a:latin typeface="Arial"/>
              <a:ea typeface="+mn-ea"/>
              <a:cs typeface="+mn-cs"/>
            </a:endParaRPr>
          </a:p>
        </p:txBody>
      </p:sp>
      <p:sp>
        <p:nvSpPr>
          <p:cNvPr id="3" name="CuadroTexto 2"/>
          <p:cNvSpPr txBox="1"/>
          <p:nvPr/>
        </p:nvSpPr>
        <p:spPr>
          <a:xfrm>
            <a:off x="499357" y="1397835"/>
            <a:ext cx="255141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800" b="0" i="0" u="none" strike="noStrike" kern="1200" cap="none" spc="0" normalizeH="0" baseline="0" noProof="0">
                <a:ln>
                  <a:noFill/>
                </a:ln>
                <a:solidFill>
                  <a:srgbClr val="00204E"/>
                </a:solidFill>
                <a:effectLst/>
                <a:uLnTx/>
                <a:uFillTx/>
                <a:latin typeface="Arial" charset="0"/>
                <a:ea typeface="+mn-ea"/>
                <a:cs typeface="+mn-cs"/>
              </a:rPr>
              <a:t>El </a:t>
            </a:r>
            <a:r>
              <a:rPr kumimoji="0" lang="es-MX" sz="1800" b="1" i="0" u="none" strike="noStrike" kern="1200" cap="none" spc="0" normalizeH="0" baseline="0" noProof="0">
                <a:ln>
                  <a:noFill/>
                </a:ln>
                <a:solidFill>
                  <a:srgbClr val="00204E"/>
                </a:solidFill>
                <a:effectLst/>
                <a:uLnTx/>
                <a:uFillTx/>
                <a:latin typeface="Arial" charset="0"/>
                <a:ea typeface="+mn-ea"/>
                <a:cs typeface="+mn-cs"/>
              </a:rPr>
              <a:t>servidor público</a:t>
            </a:r>
            <a:r>
              <a:rPr kumimoji="0" lang="es-MX" sz="1800" b="0" i="0" u="none" strike="noStrike" kern="1200" cap="none" spc="0" normalizeH="0" baseline="0" noProof="0">
                <a:ln>
                  <a:noFill/>
                </a:ln>
                <a:solidFill>
                  <a:srgbClr val="00204E"/>
                </a:solidFill>
                <a:effectLst/>
                <a:uLnTx/>
                <a:uFillTx/>
                <a:latin typeface="Arial" charset="0"/>
                <a:ea typeface="+mn-ea"/>
                <a:cs typeface="+mn-cs"/>
              </a:rPr>
              <a:t> que: </a:t>
            </a:r>
            <a:endParaRPr kumimoji="0" lang="es-MX" sz="1800" b="0"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6" name="CuadroTexto 5"/>
          <p:cNvSpPr txBox="1"/>
          <p:nvPr/>
        </p:nvSpPr>
        <p:spPr>
          <a:xfrm>
            <a:off x="270857" y="2289147"/>
            <a:ext cx="980745"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800" b="1" i="0" u="none" strike="noStrike" kern="1200" cap="none" spc="0" normalizeH="0" baseline="0" noProof="0" dirty="0">
                <a:ln>
                  <a:noFill/>
                </a:ln>
                <a:solidFill>
                  <a:srgbClr val="00204E"/>
                </a:solidFill>
                <a:effectLst/>
                <a:uLnTx/>
                <a:uFillTx/>
                <a:latin typeface="Arial" charset="0"/>
                <a:ea typeface="+mn-ea"/>
                <a:cs typeface="+mn-cs"/>
              </a:rPr>
              <a:t>Ejerza</a:t>
            </a:r>
          </a:p>
        </p:txBody>
      </p:sp>
      <p:sp>
        <p:nvSpPr>
          <p:cNvPr id="8" name="CuadroTexto 7"/>
          <p:cNvSpPr txBox="1"/>
          <p:nvPr/>
        </p:nvSpPr>
        <p:spPr>
          <a:xfrm>
            <a:off x="1335668" y="1974114"/>
            <a:ext cx="2310402"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Atribuciones que no tenga conferidas.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              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Se valga de las que tenga.</a:t>
            </a:r>
          </a:p>
        </p:txBody>
      </p:sp>
      <p:sp>
        <p:nvSpPr>
          <p:cNvPr id="9" name="Flecha derecha 8"/>
          <p:cNvSpPr/>
          <p:nvPr/>
        </p:nvSpPr>
        <p:spPr>
          <a:xfrm>
            <a:off x="3309149" y="2267933"/>
            <a:ext cx="482138"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CuadroTexto 11"/>
          <p:cNvSpPr txBox="1"/>
          <p:nvPr/>
        </p:nvSpPr>
        <p:spPr>
          <a:xfrm>
            <a:off x="3835468" y="1907018"/>
            <a:ext cx="1711757" cy="1077218"/>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Para realizar o inducir actos u omisiones arbitrarios. </a:t>
            </a:r>
          </a:p>
        </p:txBody>
      </p:sp>
      <p:sp>
        <p:nvSpPr>
          <p:cNvPr id="17" name="Flecha derecha 16"/>
          <p:cNvSpPr/>
          <p:nvPr/>
        </p:nvSpPr>
        <p:spPr>
          <a:xfrm>
            <a:off x="5591406" y="2274652"/>
            <a:ext cx="482138"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948821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8EECC8B-24C1-4266-98E9-4CB0109C1895}"/>
              </a:ext>
            </a:extLst>
          </p:cNvPr>
          <p:cNvSpPr txBox="1"/>
          <p:nvPr/>
        </p:nvSpPr>
        <p:spPr>
          <a:xfrm>
            <a:off x="569943" y="2343563"/>
            <a:ext cx="3985907" cy="2531940"/>
          </a:xfrm>
          <a:prstGeom prst="rect">
            <a:avLst/>
          </a:prstGeom>
        </p:spPr>
        <p:txBody>
          <a:bodyPr vert="horz" lIns="68580" tIns="34290" rIns="68580" bIns="34290" rtlCol="0" anchor="t">
            <a:normAutofit/>
          </a:bodyPr>
          <a:lstStyle/>
          <a:p>
            <a:pPr>
              <a:lnSpc>
                <a:spcPct val="90000"/>
              </a:lnSpc>
              <a:spcAft>
                <a:spcPts val="450"/>
              </a:spcAft>
            </a:pPr>
            <a:endParaRPr lang="en-US" sz="1500" dirty="0">
              <a:solidFill>
                <a:srgbClr val="00214D"/>
              </a:solidFill>
              <a:latin typeface="Arial Nova Cond" panose="020B0506020202020204" pitchFamily="34" charset="0"/>
            </a:endParaRPr>
          </a:p>
        </p:txBody>
      </p:sp>
      <p:pic>
        <p:nvPicPr>
          <p:cNvPr id="10" name="Picture 2" descr="Boletines UAM">
            <a:extLst>
              <a:ext uri="{FF2B5EF4-FFF2-40B4-BE49-F238E27FC236}">
                <a16:creationId xmlns:a16="http://schemas.microsoft.com/office/drawing/2014/main" id="{0ECBD686-EF2B-4ABF-B3E7-8B04C31664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00" r="17427" b="1"/>
          <a:stretch/>
        </p:blipFill>
        <p:spPr bwMode="auto">
          <a:xfrm>
            <a:off x="5062606" y="857249"/>
            <a:ext cx="4081394" cy="4241205"/>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2931D233-065D-478A-9763-92BA23C29248}"/>
              </a:ext>
            </a:extLst>
          </p:cNvPr>
          <p:cNvSpPr txBox="1"/>
          <p:nvPr/>
        </p:nvSpPr>
        <p:spPr>
          <a:xfrm>
            <a:off x="412473" y="3542505"/>
            <a:ext cx="3479007" cy="646331"/>
          </a:xfrm>
          <a:prstGeom prst="rect">
            <a:avLst/>
          </a:prstGeom>
          <a:noFill/>
        </p:spPr>
        <p:txBody>
          <a:bodyPr wrap="square" rtlCol="0">
            <a:spAutoFit/>
          </a:bodyPr>
          <a:lstStyle/>
          <a:p>
            <a:pPr marL="214313" indent="-214313">
              <a:buFont typeface="Arial" panose="020B0604020202020204" pitchFamily="34" charset="0"/>
              <a:buChar char="•"/>
            </a:pPr>
            <a:r>
              <a:rPr lang="es-ES" dirty="0">
                <a:solidFill>
                  <a:srgbClr val="00214D"/>
                </a:solidFill>
                <a:latin typeface="Arial Nova Cond" panose="020B0506020202020204" pitchFamily="34" charset="0"/>
              </a:rPr>
              <a:t>Los Órganos Constitucionales Autónomos;</a:t>
            </a:r>
          </a:p>
        </p:txBody>
      </p:sp>
      <p:sp>
        <p:nvSpPr>
          <p:cNvPr id="16" name="CuadroTexto 15">
            <a:extLst>
              <a:ext uri="{FF2B5EF4-FFF2-40B4-BE49-F238E27FC236}">
                <a16:creationId xmlns:a16="http://schemas.microsoft.com/office/drawing/2014/main" id="{F5EF8896-CF64-4843-870C-21B160A657D0}"/>
              </a:ext>
            </a:extLst>
          </p:cNvPr>
          <p:cNvSpPr txBox="1"/>
          <p:nvPr/>
        </p:nvSpPr>
        <p:spPr>
          <a:xfrm>
            <a:off x="432352" y="3098892"/>
            <a:ext cx="3479007" cy="369332"/>
          </a:xfrm>
          <a:prstGeom prst="rect">
            <a:avLst/>
          </a:prstGeom>
          <a:noFill/>
        </p:spPr>
        <p:txBody>
          <a:bodyPr wrap="square" rtlCol="0">
            <a:spAutoFit/>
          </a:bodyPr>
          <a:lstStyle/>
          <a:p>
            <a:pPr marL="214313" indent="-214313">
              <a:buFont typeface="Arial" panose="020B0604020202020204" pitchFamily="34" charset="0"/>
              <a:buChar char="•"/>
            </a:pPr>
            <a:r>
              <a:rPr lang="es-ES" dirty="0">
                <a:solidFill>
                  <a:srgbClr val="00214D"/>
                </a:solidFill>
                <a:latin typeface="Arial Nova Cond" panose="020B0506020202020204" pitchFamily="34" charset="0"/>
              </a:rPr>
              <a:t>Los tres Poderes de la Unión;</a:t>
            </a:r>
          </a:p>
        </p:txBody>
      </p:sp>
      <p:sp>
        <p:nvSpPr>
          <p:cNvPr id="17" name="CuadroTexto 16">
            <a:extLst>
              <a:ext uri="{FF2B5EF4-FFF2-40B4-BE49-F238E27FC236}">
                <a16:creationId xmlns:a16="http://schemas.microsoft.com/office/drawing/2014/main" id="{6CA48B5A-7D8A-4144-8A6B-EB40C28D5613}"/>
              </a:ext>
            </a:extLst>
          </p:cNvPr>
          <p:cNvSpPr txBox="1"/>
          <p:nvPr/>
        </p:nvSpPr>
        <p:spPr>
          <a:xfrm>
            <a:off x="412472" y="4173979"/>
            <a:ext cx="3479007" cy="646331"/>
          </a:xfrm>
          <a:prstGeom prst="rect">
            <a:avLst/>
          </a:prstGeom>
          <a:noFill/>
        </p:spPr>
        <p:txBody>
          <a:bodyPr wrap="square" rtlCol="0">
            <a:spAutoFit/>
          </a:bodyPr>
          <a:lstStyle/>
          <a:p>
            <a:pPr marL="214313" indent="-214313">
              <a:buFont typeface="Arial" panose="020B0604020202020204" pitchFamily="34" charset="0"/>
              <a:buChar char="•"/>
            </a:pPr>
            <a:r>
              <a:rPr lang="es-ES" dirty="0">
                <a:solidFill>
                  <a:srgbClr val="00214D"/>
                </a:solidFill>
                <a:latin typeface="Arial Nova Cond" panose="020B0506020202020204" pitchFamily="34" charset="0"/>
              </a:rPr>
              <a:t>Entidades Federativas y Municipios;</a:t>
            </a:r>
          </a:p>
        </p:txBody>
      </p:sp>
      <p:sp>
        <p:nvSpPr>
          <p:cNvPr id="18" name="CuadroTexto 17">
            <a:extLst>
              <a:ext uri="{FF2B5EF4-FFF2-40B4-BE49-F238E27FC236}">
                <a16:creationId xmlns:a16="http://schemas.microsoft.com/office/drawing/2014/main" id="{B2389EAA-CA19-425E-A79D-E345E587509A}"/>
              </a:ext>
            </a:extLst>
          </p:cNvPr>
          <p:cNvSpPr txBox="1"/>
          <p:nvPr/>
        </p:nvSpPr>
        <p:spPr>
          <a:xfrm>
            <a:off x="392796" y="4851314"/>
            <a:ext cx="4669810" cy="1200329"/>
          </a:xfrm>
          <a:prstGeom prst="rect">
            <a:avLst/>
          </a:prstGeom>
          <a:noFill/>
        </p:spPr>
        <p:txBody>
          <a:bodyPr wrap="square" rtlCol="0">
            <a:spAutoFit/>
          </a:bodyPr>
          <a:lstStyle/>
          <a:p>
            <a:pPr marL="214313" indent="-214313">
              <a:buFont typeface="Arial" panose="020B0604020202020204" pitchFamily="34" charset="0"/>
              <a:buChar char="•"/>
            </a:pPr>
            <a:r>
              <a:rPr lang="es-ES" dirty="0">
                <a:solidFill>
                  <a:srgbClr val="00214D"/>
                </a:solidFill>
                <a:latin typeface="Arial Nova Cond" panose="020B0506020202020204" pitchFamily="34" charset="0"/>
              </a:rPr>
              <a:t>Cualquier entidad, persona física o moral, pública o privada que haya captado, recaudado, administrado, manejado o ejercido recursos públicos federales.</a:t>
            </a:r>
          </a:p>
        </p:txBody>
      </p:sp>
      <p:sp>
        <p:nvSpPr>
          <p:cNvPr id="19" name="CuadroTexto 18">
            <a:extLst>
              <a:ext uri="{FF2B5EF4-FFF2-40B4-BE49-F238E27FC236}">
                <a16:creationId xmlns:a16="http://schemas.microsoft.com/office/drawing/2014/main" id="{B4081C5B-1EE8-4BE5-B48F-5985EFAB9695}"/>
              </a:ext>
            </a:extLst>
          </p:cNvPr>
          <p:cNvSpPr txBox="1"/>
          <p:nvPr/>
        </p:nvSpPr>
        <p:spPr>
          <a:xfrm>
            <a:off x="432352" y="1956697"/>
            <a:ext cx="3985902" cy="923330"/>
          </a:xfrm>
          <a:prstGeom prst="rect">
            <a:avLst/>
          </a:prstGeom>
          <a:noFill/>
        </p:spPr>
        <p:txBody>
          <a:bodyPr wrap="square" rtlCol="0">
            <a:spAutoFit/>
          </a:bodyPr>
          <a:lstStyle/>
          <a:p>
            <a:r>
              <a:rPr lang="es-ES" dirty="0">
                <a:solidFill>
                  <a:srgbClr val="00214D"/>
                </a:solidFill>
                <a:latin typeface="Arial Nova Cond" panose="020B0506020202020204" pitchFamily="34" charset="0"/>
              </a:rPr>
              <a:t>Revisión del ingreso, manejo, custodia y aplicación de recursos federales por parte de:</a:t>
            </a:r>
          </a:p>
        </p:txBody>
      </p:sp>
      <p:sp>
        <p:nvSpPr>
          <p:cNvPr id="11" name="Marcador de número de diapositiva 3">
            <a:extLst>
              <a:ext uri="{FF2B5EF4-FFF2-40B4-BE49-F238E27FC236}">
                <a16:creationId xmlns:a16="http://schemas.microsoft.com/office/drawing/2014/main" id="{4639BA94-0C66-40F7-85D8-2474D905AABA}"/>
              </a:ext>
            </a:extLst>
          </p:cNvPr>
          <p:cNvSpPr>
            <a:spLocks noGrp="1"/>
          </p:cNvSpPr>
          <p:nvPr>
            <p:ph type="sldNum" sz="quarter" idx="4294967295"/>
          </p:nvPr>
        </p:nvSpPr>
        <p:spPr>
          <a:xfrm>
            <a:off x="8153400" y="6572250"/>
            <a:ext cx="919163" cy="285750"/>
          </a:xfrm>
        </p:spPr>
        <p:txBody>
          <a:bodyPr/>
          <a:lstStyle/>
          <a:p>
            <a:pPr>
              <a:defRPr/>
            </a:pPr>
            <a:r>
              <a:rPr lang="es-MX">
                <a:solidFill>
                  <a:prstClr val="white"/>
                </a:solidFill>
              </a:rPr>
              <a:t>ASF | </a:t>
            </a:r>
            <a:fld id="{D43F6A61-8F64-4239-93A6-10DAE3D53D1B}" type="slidenum">
              <a:rPr lang="es-MX" smtClean="0">
                <a:solidFill>
                  <a:prstClr val="white"/>
                </a:solidFill>
              </a:rPr>
              <a:pPr>
                <a:defRPr/>
              </a:pPr>
              <a:t>3</a:t>
            </a:fld>
            <a:endParaRPr lang="es-MX">
              <a:solidFill>
                <a:prstClr val="white"/>
              </a:solidFill>
            </a:endParaRPr>
          </a:p>
        </p:txBody>
      </p:sp>
      <p:sp>
        <p:nvSpPr>
          <p:cNvPr id="4" name="CuadroTexto 3">
            <a:extLst>
              <a:ext uri="{FF2B5EF4-FFF2-40B4-BE49-F238E27FC236}">
                <a16:creationId xmlns:a16="http://schemas.microsoft.com/office/drawing/2014/main" id="{34345EB7-AAFF-41DC-BC93-52DC63DCD25C}"/>
              </a:ext>
            </a:extLst>
          </p:cNvPr>
          <p:cNvSpPr txBox="1"/>
          <p:nvPr/>
        </p:nvSpPr>
        <p:spPr>
          <a:xfrm>
            <a:off x="3106378" y="706636"/>
            <a:ext cx="3985902" cy="994172"/>
          </a:xfrm>
          <a:prstGeom prst="rect">
            <a:avLst/>
          </a:prstGeom>
          <a:solidFill>
            <a:srgbClr val="999999"/>
          </a:solidFill>
        </p:spPr>
        <p:txBody>
          <a:bodyPr vert="horz" lIns="68580" tIns="34290" rIns="68580" bIns="34290" rtlCol="0" anchor="ctr">
            <a:normAutofit/>
          </a:bodyPr>
          <a:lstStyle/>
          <a:p>
            <a:pPr>
              <a:lnSpc>
                <a:spcPct val="90000"/>
              </a:lnSpc>
              <a:spcAft>
                <a:spcPts val="450"/>
              </a:spcAft>
            </a:pPr>
            <a:r>
              <a:rPr lang="en-US" sz="3300" b="1" cap="small" dirty="0" err="1">
                <a:solidFill>
                  <a:srgbClr val="00214D"/>
                </a:solidFill>
                <a:latin typeface="Arial Nova Cond" panose="020B0506020202020204" pitchFamily="34" charset="0"/>
                <a:ea typeface="+mj-ea"/>
                <a:cs typeface="+mj-cs"/>
              </a:rPr>
              <a:t>Fiscalización</a:t>
            </a:r>
            <a:r>
              <a:rPr lang="en-US" sz="3300" b="1" cap="small" dirty="0">
                <a:solidFill>
                  <a:srgbClr val="00214D"/>
                </a:solidFill>
                <a:latin typeface="Arial Nova Cond" panose="020B0506020202020204" pitchFamily="34" charset="0"/>
                <a:ea typeface="+mj-ea"/>
                <a:cs typeface="+mj-cs"/>
              </a:rPr>
              <a:t> Superior de la </a:t>
            </a:r>
            <a:r>
              <a:rPr lang="en-US" sz="3300" b="1" cap="small" dirty="0" err="1">
                <a:solidFill>
                  <a:srgbClr val="00214D"/>
                </a:solidFill>
                <a:latin typeface="Arial Nova Cond" panose="020B0506020202020204" pitchFamily="34" charset="0"/>
                <a:ea typeface="+mj-ea"/>
                <a:cs typeface="+mj-cs"/>
              </a:rPr>
              <a:t>Federación</a:t>
            </a:r>
            <a:endParaRPr lang="en-US" sz="3300" b="1" cap="small" dirty="0">
              <a:solidFill>
                <a:srgbClr val="00214D"/>
              </a:solidFill>
              <a:latin typeface="Arial Nova Cond" panose="020B0506020202020204" pitchFamily="34" charset="0"/>
              <a:ea typeface="+mj-ea"/>
              <a:cs typeface="+mj-cs"/>
            </a:endParaRPr>
          </a:p>
        </p:txBody>
      </p:sp>
    </p:spTree>
    <p:extLst>
      <p:ext uri="{BB962C8B-B14F-4D97-AF65-F5344CB8AC3E}">
        <p14:creationId xmlns:p14="http://schemas.microsoft.com/office/powerpoint/2010/main" val="2170522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8"/>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2" name="Título 1"/>
          <p:cNvSpPr>
            <a:spLocks noGrp="1"/>
          </p:cNvSpPr>
          <p:nvPr>
            <p:ph type="ctrTitle" idx="4294967295"/>
          </p:nvPr>
        </p:nvSpPr>
        <p:spPr>
          <a:xfrm>
            <a:off x="3795713" y="354013"/>
            <a:ext cx="5348287" cy="801687"/>
          </a:xfrm>
        </p:spPr>
        <p:txBody>
          <a:bodyPr>
            <a:noAutofit/>
          </a:bodyPr>
          <a:lstStyle/>
          <a:p>
            <a:r>
              <a:rPr lang="es-MX" sz="2800" b="1" dirty="0"/>
              <a:t>Conflicto de Interés</a:t>
            </a:r>
            <a:br>
              <a:rPr lang="es-MX" sz="2800" b="1" dirty="0"/>
            </a:br>
            <a:r>
              <a:rPr lang="es-MX" sz="2800" b="1" dirty="0"/>
              <a:t>Art. 58 LGRA</a:t>
            </a:r>
          </a:p>
        </p:txBody>
      </p:sp>
      <p:sp>
        <p:nvSpPr>
          <p:cNvPr id="5" name="CuadroTexto 4"/>
          <p:cNvSpPr txBox="1"/>
          <p:nvPr/>
        </p:nvSpPr>
        <p:spPr>
          <a:xfrm>
            <a:off x="649423" y="1612538"/>
            <a:ext cx="8085032" cy="160043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400" b="0" i="0" u="none" strike="noStrike" kern="1200" cap="none" spc="0" normalizeH="0" baseline="0" noProof="0" dirty="0">
              <a:ln>
                <a:noFill/>
              </a:ln>
              <a:solidFill>
                <a:srgbClr val="00204E"/>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400" b="0" i="0" u="none" strike="noStrike" kern="1200" cap="none" spc="0" normalizeH="0" baseline="0" noProof="0" dirty="0">
                <a:ln>
                  <a:noFill/>
                </a:ln>
                <a:solidFill>
                  <a:srgbClr val="00204E"/>
                </a:solidFill>
                <a:effectLst/>
                <a:uLnTx/>
                <a:uFillTx/>
                <a:latin typeface="Arial"/>
                <a:ea typeface="+mn-ea"/>
                <a:cs typeface="+mn-cs"/>
              </a:rPr>
              <a:t>El </a:t>
            </a:r>
            <a:r>
              <a:rPr kumimoji="0" lang="es-MX" sz="1400" b="1" i="0" u="none" strike="noStrike" kern="1200" cap="none" spc="0" normalizeH="0" baseline="0" noProof="0" dirty="0">
                <a:ln>
                  <a:noFill/>
                </a:ln>
                <a:solidFill>
                  <a:srgbClr val="00204E"/>
                </a:solidFill>
                <a:effectLst/>
                <a:uLnTx/>
                <a:uFillTx/>
                <a:latin typeface="Arial"/>
                <a:ea typeface="+mn-ea"/>
                <a:cs typeface="+mn-cs"/>
              </a:rPr>
              <a:t>servidor público</a:t>
            </a:r>
            <a:r>
              <a:rPr kumimoji="0" lang="es-MX" sz="1400" b="0" i="0" u="none" strike="noStrike" kern="1200" cap="none" spc="0" normalizeH="0" baseline="0" noProof="0" dirty="0">
                <a:ln>
                  <a:noFill/>
                </a:ln>
                <a:solidFill>
                  <a:srgbClr val="00204E"/>
                </a:solidFill>
                <a:effectLst/>
                <a:uLnTx/>
                <a:uFillTx/>
                <a:latin typeface="Arial"/>
                <a:ea typeface="+mn-ea"/>
                <a:cs typeface="+mn-cs"/>
              </a:rPr>
              <a:t> que: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400" b="0" i="0" u="none" strike="noStrike" kern="1200" cap="none" spc="0" normalizeH="0" baseline="0" noProof="0" dirty="0">
              <a:ln>
                <a:noFill/>
              </a:ln>
              <a:solidFill>
                <a:srgbClr val="00204E"/>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400" b="0" i="0" u="none" strike="noStrike" kern="1200" cap="none" spc="0" normalizeH="0" baseline="0" noProof="0" dirty="0">
                <a:ln>
                  <a:noFill/>
                </a:ln>
                <a:solidFill>
                  <a:srgbClr val="00204E"/>
                </a:solidFill>
                <a:effectLst/>
                <a:uLnTx/>
                <a:uFillTx/>
                <a:latin typeface="Arial"/>
                <a:ea typeface="+mn-ea"/>
                <a:cs typeface="+mn-cs"/>
              </a:rPr>
              <a:t>Intervenga por motivo de su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400" b="0" i="0" u="none" strike="noStrike" kern="1200" cap="none" spc="0" normalizeH="0" baseline="0" noProof="0" dirty="0">
                <a:ln>
                  <a:noFill/>
                </a:ln>
                <a:solidFill>
                  <a:srgbClr val="00204E"/>
                </a:solidFill>
                <a:effectLst/>
                <a:uLnTx/>
                <a:uFillTx/>
                <a:latin typeface="Arial"/>
                <a:ea typeface="+mn-ea"/>
                <a:cs typeface="+mn-cs"/>
              </a:rPr>
              <a:t>empleo, cargo o comisión en: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400" b="0" i="0" u="none" strike="noStrike" kern="1200" cap="none" spc="0" normalizeH="0" baseline="0" noProof="0" dirty="0">
              <a:ln>
                <a:noFill/>
              </a:ln>
              <a:solidFill>
                <a:srgbClr val="00204E"/>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400" b="0" i="0" u="none" strike="noStrike" kern="1200" cap="none" spc="0" normalizeH="0" baseline="0" noProof="0" dirty="0">
              <a:ln>
                <a:noFill/>
              </a:ln>
              <a:solidFill>
                <a:srgbClr val="00204E"/>
              </a:solidFill>
              <a:effectLst/>
              <a:uLnTx/>
              <a:uFillTx/>
              <a:latin typeface="Arial"/>
              <a:ea typeface="+mn-ea"/>
              <a:cs typeface="+mn-cs"/>
            </a:endParaRPr>
          </a:p>
        </p:txBody>
      </p:sp>
      <p:sp>
        <p:nvSpPr>
          <p:cNvPr id="16" name="Flecha derecha 15"/>
          <p:cNvSpPr/>
          <p:nvPr/>
        </p:nvSpPr>
        <p:spPr>
          <a:xfrm>
            <a:off x="5220072" y="1687632"/>
            <a:ext cx="1465339" cy="1251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200" b="0" i="0" u="none" strike="noStrike" kern="1200" cap="none" spc="0" normalizeH="0" baseline="0" noProof="0" dirty="0">
                <a:ln>
                  <a:noFill/>
                </a:ln>
                <a:solidFill>
                  <a:prstClr val="white"/>
                </a:solidFill>
                <a:effectLst/>
                <a:uLnTx/>
                <a:uFillTx/>
                <a:latin typeface="Arial"/>
                <a:ea typeface="+mn-ea"/>
                <a:cs typeface="+mn-cs"/>
              </a:rPr>
              <a:t>De asuntos en los que tenga</a:t>
            </a:r>
            <a:r>
              <a:rPr kumimoji="0" lang="es-MX" sz="2400" b="0" i="0" u="none" strike="noStrike" kern="1200" cap="none" spc="0" normalizeH="0" baseline="0" noProof="0" dirty="0">
                <a:ln>
                  <a:noFill/>
                </a:ln>
                <a:solidFill>
                  <a:prstClr val="white"/>
                </a:solidFill>
                <a:effectLst/>
                <a:uLnTx/>
                <a:uFillTx/>
                <a:latin typeface="Arial"/>
                <a:ea typeface="+mn-ea"/>
                <a:cs typeface="+mn-cs"/>
              </a:rPr>
              <a:t>: </a:t>
            </a:r>
          </a:p>
        </p:txBody>
      </p:sp>
      <p:sp>
        <p:nvSpPr>
          <p:cNvPr id="42" name="CuadroTexto 41"/>
          <p:cNvSpPr txBox="1"/>
          <p:nvPr/>
        </p:nvSpPr>
        <p:spPr>
          <a:xfrm>
            <a:off x="437629" y="3825333"/>
            <a:ext cx="4673529" cy="1077218"/>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CONFLICTO DE INTERÉS: </a:t>
            </a:r>
            <a:r>
              <a:rPr kumimoji="0" lang="es-MX" sz="1600" b="0" i="0" u="none" strike="noStrike" kern="1200" cap="none" spc="0" normalizeH="0" baseline="0" noProof="0" dirty="0">
                <a:ln>
                  <a:noFill/>
                </a:ln>
                <a:solidFill>
                  <a:srgbClr val="00204E"/>
                </a:solidFill>
                <a:effectLst/>
                <a:uLnTx/>
                <a:uFillTx/>
                <a:latin typeface="Arial" charset="0"/>
                <a:ea typeface="+mn-ea"/>
                <a:cs typeface="+mn-cs"/>
              </a:rPr>
              <a:t>La posible afectación del desempeño imparcial y objetivo de las funciones del servidor público en razón de intereses personales, familiares o de negocios (Art. 3 fracción VI LGRA). </a:t>
            </a:r>
          </a:p>
        </p:txBody>
      </p:sp>
      <p:sp>
        <p:nvSpPr>
          <p:cNvPr id="3" name="Redondear rectángulo de esquina sencilla 2"/>
          <p:cNvSpPr/>
          <p:nvPr/>
        </p:nvSpPr>
        <p:spPr>
          <a:xfrm>
            <a:off x="3378871" y="2031404"/>
            <a:ext cx="1732287" cy="983558"/>
          </a:xfrm>
          <a:prstGeom prst="round1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600" b="1" i="0" u="none" strike="noStrike" kern="1200" cap="none" spc="0" normalizeH="0" baseline="0" noProof="0" dirty="0">
                <a:ln>
                  <a:noFill/>
                </a:ln>
                <a:solidFill>
                  <a:srgbClr val="00204E"/>
                </a:solidFill>
                <a:effectLst/>
                <a:uLnTx/>
                <a:uFillTx/>
                <a:latin typeface="Arial"/>
                <a:ea typeface="+mn-ea"/>
                <a:cs typeface="+mn-cs"/>
              </a:rPr>
              <a:t>Atención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600" b="1" i="0" u="none" strike="noStrike" kern="1200" cap="none" spc="0" normalizeH="0" baseline="0" noProof="0" dirty="0">
                <a:ln>
                  <a:noFill/>
                </a:ln>
                <a:solidFill>
                  <a:srgbClr val="00204E"/>
                </a:solidFill>
                <a:effectLst/>
                <a:uLnTx/>
                <a:uFillTx/>
                <a:latin typeface="Arial"/>
                <a:ea typeface="+mn-ea"/>
                <a:cs typeface="+mn-cs"/>
              </a:rPr>
              <a:t>Tramitación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600" b="1" i="0" u="none" strike="noStrike" kern="1200" cap="none" spc="0" normalizeH="0" baseline="0" noProof="0" dirty="0">
                <a:ln>
                  <a:noFill/>
                </a:ln>
                <a:solidFill>
                  <a:srgbClr val="00204E"/>
                </a:solidFill>
                <a:effectLst/>
                <a:uLnTx/>
                <a:uFillTx/>
                <a:latin typeface="Arial"/>
                <a:ea typeface="+mn-ea"/>
                <a:cs typeface="+mn-cs"/>
              </a:rPr>
              <a:t>Resolución</a:t>
            </a:r>
          </a:p>
        </p:txBody>
      </p:sp>
      <p:sp>
        <p:nvSpPr>
          <p:cNvPr id="6" name="Rectángulo 5"/>
          <p:cNvSpPr/>
          <p:nvPr/>
        </p:nvSpPr>
        <p:spPr>
          <a:xfrm>
            <a:off x="5911403" y="1419093"/>
            <a:ext cx="2929944" cy="1651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dondear rectángulo de esquina sencilla 6"/>
          <p:cNvSpPr/>
          <p:nvPr/>
        </p:nvSpPr>
        <p:spPr>
          <a:xfrm>
            <a:off x="6717070" y="2053429"/>
            <a:ext cx="1939928" cy="998553"/>
          </a:xfrm>
          <a:prstGeom prst="round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a:ea typeface="+mn-ea"/>
                <a:cs typeface="+mn-cs"/>
              </a:rPr>
              <a:t>Conflicto de Interés</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a:ea typeface="+mn-ea"/>
                <a:cs typeface="+mn-cs"/>
              </a:rPr>
              <a:t>                 o</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a:ea typeface="+mn-ea"/>
                <a:cs typeface="+mn-cs"/>
              </a:rPr>
              <a:t>Impedimento legal.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MX" sz="1600" b="1" i="0" u="none" strike="noStrike" kern="1200" cap="none" spc="0" normalizeH="0" baseline="0" noProof="0" dirty="0">
              <a:ln>
                <a:noFill/>
              </a:ln>
              <a:solidFill>
                <a:srgbClr val="00204E"/>
              </a:solidFill>
              <a:effectLst/>
              <a:uLnTx/>
              <a:uFillTx/>
              <a:latin typeface="Arial"/>
              <a:ea typeface="+mn-ea"/>
              <a:cs typeface="+mn-cs"/>
            </a:endParaRPr>
          </a:p>
        </p:txBody>
      </p:sp>
      <p:pic>
        <p:nvPicPr>
          <p:cNvPr id="12" name="Imagen 11"/>
          <p:cNvPicPr>
            <a:picLocks noChangeAspect="1"/>
          </p:cNvPicPr>
          <p:nvPr/>
        </p:nvPicPr>
        <p:blipFill>
          <a:blip r:embed="rId2"/>
          <a:stretch>
            <a:fillRect/>
          </a:stretch>
        </p:blipFill>
        <p:spPr>
          <a:xfrm>
            <a:off x="5545965" y="3554620"/>
            <a:ext cx="2966419" cy="1433176"/>
          </a:xfrm>
          <a:prstGeom prst="rect">
            <a:avLst/>
          </a:prstGeom>
        </p:spPr>
      </p:pic>
      <p:sp>
        <p:nvSpPr>
          <p:cNvPr id="10" name="Abrir llave 9"/>
          <p:cNvSpPr/>
          <p:nvPr/>
        </p:nvSpPr>
        <p:spPr>
          <a:xfrm>
            <a:off x="3295335" y="2113819"/>
            <a:ext cx="58190" cy="8214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400" b="0" i="0" u="none" strike="noStrike" kern="1200" cap="none" spc="0" normalizeH="0" baseline="0" noProof="0">
              <a:ln>
                <a:noFill/>
              </a:ln>
              <a:solidFill>
                <a:srgbClr val="00204E"/>
              </a:solidFill>
              <a:effectLst/>
              <a:uLnTx/>
              <a:uFillTx/>
              <a:latin typeface="Arial"/>
              <a:ea typeface="+mn-ea"/>
              <a:cs typeface="+mn-cs"/>
            </a:endParaRPr>
          </a:p>
        </p:txBody>
      </p:sp>
    </p:spTree>
    <p:extLst>
      <p:ext uri="{BB962C8B-B14F-4D97-AF65-F5344CB8AC3E}">
        <p14:creationId xmlns:p14="http://schemas.microsoft.com/office/powerpoint/2010/main" val="1354916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número de diapositiva 13"/>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2" name="Título 1"/>
          <p:cNvSpPr>
            <a:spLocks noGrp="1"/>
          </p:cNvSpPr>
          <p:nvPr>
            <p:ph type="ctrTitle" idx="4294967295"/>
          </p:nvPr>
        </p:nvSpPr>
        <p:spPr>
          <a:xfrm>
            <a:off x="3962400" y="28575"/>
            <a:ext cx="5181600" cy="2216150"/>
          </a:xfrm>
        </p:spPr>
        <p:txBody>
          <a:bodyPr>
            <a:normAutofit/>
          </a:bodyPr>
          <a:lstStyle/>
          <a:p>
            <a:r>
              <a:rPr lang="es-MX" sz="2800" b="1" dirty="0"/>
              <a:t>Contratación indebida</a:t>
            </a:r>
            <a:br>
              <a:rPr lang="es-MX" sz="2800" b="1" dirty="0"/>
            </a:br>
            <a:r>
              <a:rPr lang="es-MX" sz="2800" b="1" dirty="0"/>
              <a:t>Art. 59 LGRA</a:t>
            </a:r>
          </a:p>
        </p:txBody>
      </p:sp>
      <p:sp>
        <p:nvSpPr>
          <p:cNvPr id="5" name="CuadroTexto 4"/>
          <p:cNvSpPr txBox="1"/>
          <p:nvPr/>
        </p:nvSpPr>
        <p:spPr>
          <a:xfrm>
            <a:off x="444570" y="1345516"/>
            <a:ext cx="3120794"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El </a:t>
            </a:r>
            <a:r>
              <a:rPr kumimoji="0" lang="es-MX" sz="1600" b="1" i="0" u="none" strike="noStrike" kern="1200" cap="none" spc="0" normalizeH="0" baseline="0" noProof="0" dirty="0">
                <a:ln>
                  <a:noFill/>
                </a:ln>
                <a:solidFill>
                  <a:srgbClr val="00204E"/>
                </a:solidFill>
                <a:effectLst/>
                <a:uLnTx/>
                <a:uFillTx/>
                <a:latin typeface="Arial" charset="0"/>
                <a:ea typeface="+mn-ea"/>
                <a:cs typeface="+mn-cs"/>
              </a:rPr>
              <a:t>servidor público </a:t>
            </a:r>
            <a:r>
              <a:rPr kumimoji="0" lang="es-MX" sz="1600" b="0" i="0" u="none" strike="noStrike" kern="1200" cap="none" spc="0" normalizeH="0" baseline="0" noProof="0" dirty="0">
                <a:ln>
                  <a:noFill/>
                </a:ln>
                <a:solidFill>
                  <a:srgbClr val="00204E"/>
                </a:solidFill>
                <a:effectLst/>
                <a:uLnTx/>
                <a:uFillTx/>
                <a:latin typeface="Arial" charset="0"/>
                <a:ea typeface="+mn-ea"/>
                <a:cs typeface="+mn-cs"/>
              </a:rPr>
              <a:t>que:</a:t>
            </a:r>
            <a:endParaRPr kumimoji="0" lang="es-MX" sz="1500" b="0"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6" name="Rectángulo 5"/>
          <p:cNvSpPr/>
          <p:nvPr/>
        </p:nvSpPr>
        <p:spPr>
          <a:xfrm>
            <a:off x="1790161" y="1821498"/>
            <a:ext cx="5374125" cy="89371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white"/>
              </a:solidFill>
              <a:effectLst/>
              <a:uLnTx/>
              <a:uFillTx/>
              <a:latin typeface="Arial"/>
              <a:ea typeface="+mn-ea"/>
              <a:cs typeface="+mn-cs"/>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400" b="0" i="0" u="none" strike="noStrike" kern="1200" cap="none" spc="0" normalizeH="0" baseline="0" noProof="0" dirty="0">
                <a:ln>
                  <a:noFill/>
                </a:ln>
                <a:solidFill>
                  <a:srgbClr val="00204E"/>
                </a:solidFill>
                <a:effectLst/>
                <a:uLnTx/>
                <a:uFillTx/>
                <a:latin typeface="Arial"/>
                <a:ea typeface="+mn-ea"/>
                <a:cs typeface="+mn-cs"/>
              </a:rPr>
              <a:t>Cualquier tipo de contratación de quien se encuentre </a:t>
            </a:r>
            <a:r>
              <a:rPr kumimoji="0" lang="es-MX" sz="1400" b="1" i="0" u="none" strike="noStrike" kern="1200" cap="none" spc="0" normalizeH="0" baseline="0" noProof="0" dirty="0">
                <a:ln>
                  <a:noFill/>
                </a:ln>
                <a:solidFill>
                  <a:srgbClr val="00204E"/>
                </a:solidFill>
                <a:effectLst/>
                <a:uLnTx/>
                <a:uFillTx/>
                <a:latin typeface="Arial"/>
                <a:ea typeface="+mn-ea"/>
                <a:cs typeface="+mn-cs"/>
              </a:rPr>
              <a:t>impedido por disposición legal o</a:t>
            </a:r>
            <a:r>
              <a:rPr kumimoji="0" lang="es-MX" sz="1400" b="0" i="0" u="none" strike="noStrike" kern="1200" cap="none" spc="0" normalizeH="0" baseline="0" noProof="0" dirty="0">
                <a:ln>
                  <a:noFill/>
                </a:ln>
                <a:solidFill>
                  <a:srgbClr val="00204E"/>
                </a:solidFill>
                <a:effectLst/>
                <a:uLnTx/>
                <a:uFillTx/>
                <a:latin typeface="Arial"/>
                <a:ea typeface="+mn-ea"/>
                <a:cs typeface="+mn-cs"/>
              </a:rPr>
              <a:t> </a:t>
            </a:r>
            <a:r>
              <a:rPr kumimoji="0" lang="es-MX" sz="1400" b="1" i="0" u="none" strike="noStrike" kern="1200" cap="none" spc="0" normalizeH="0" baseline="0" noProof="0" dirty="0">
                <a:ln>
                  <a:noFill/>
                </a:ln>
                <a:solidFill>
                  <a:srgbClr val="00204E"/>
                </a:solidFill>
                <a:effectLst/>
                <a:uLnTx/>
                <a:uFillTx/>
                <a:latin typeface="Arial"/>
                <a:ea typeface="+mn-ea"/>
                <a:cs typeface="+mn-cs"/>
              </a:rPr>
              <a:t>inhabilitado</a:t>
            </a:r>
            <a:r>
              <a:rPr kumimoji="0" lang="es-MX" sz="1400" b="0" i="0" u="none" strike="noStrike" kern="1200" cap="none" spc="0" normalizeH="0" baseline="0" noProof="0" dirty="0">
                <a:ln>
                  <a:noFill/>
                </a:ln>
                <a:solidFill>
                  <a:srgbClr val="00204E"/>
                </a:solidFill>
                <a:effectLst/>
                <a:uLnTx/>
                <a:uFillTx/>
                <a:latin typeface="Arial"/>
                <a:ea typeface="+mn-ea"/>
                <a:cs typeface="+mn-cs"/>
              </a:rPr>
              <a:t> para realizar contrataciones con los entes públicos.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dirty="0">
              <a:ln>
                <a:noFill/>
              </a:ln>
              <a:solidFill>
                <a:srgbClr val="00204E"/>
              </a:solidFill>
              <a:effectLst/>
              <a:uLnTx/>
              <a:uFillTx/>
              <a:latin typeface="Arial"/>
              <a:ea typeface="+mn-ea"/>
              <a:cs typeface="+mn-cs"/>
            </a:endParaRPr>
          </a:p>
        </p:txBody>
      </p:sp>
      <p:sp>
        <p:nvSpPr>
          <p:cNvPr id="10" name="Rectángulo 9"/>
          <p:cNvSpPr/>
          <p:nvPr/>
        </p:nvSpPr>
        <p:spPr>
          <a:xfrm>
            <a:off x="1790161" y="3021988"/>
            <a:ext cx="5374125" cy="92769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400" b="0" i="0" u="none" strike="noStrike" kern="1200" cap="none" spc="0" normalizeH="0" baseline="0" noProof="0" dirty="0">
                <a:ln>
                  <a:noFill/>
                </a:ln>
                <a:solidFill>
                  <a:srgbClr val="00204E"/>
                </a:solidFill>
                <a:effectLst/>
                <a:uLnTx/>
                <a:uFillTx/>
                <a:latin typeface="Arial"/>
                <a:ea typeface="+mn-ea"/>
                <a:cs typeface="+mn-cs"/>
              </a:rPr>
              <a:t>La selección, nombramiento o designación de quien se encuentre impedido por disposición legal o </a:t>
            </a:r>
            <a:r>
              <a:rPr kumimoji="0" lang="es-MX" sz="1400" b="1" i="0" u="none" strike="noStrike" kern="1200" cap="none" spc="0" normalizeH="0" baseline="0" noProof="0" dirty="0">
                <a:ln>
                  <a:noFill/>
                </a:ln>
                <a:solidFill>
                  <a:srgbClr val="00204E"/>
                </a:solidFill>
                <a:effectLst/>
                <a:uLnTx/>
                <a:uFillTx/>
                <a:latin typeface="Arial"/>
                <a:ea typeface="+mn-ea"/>
                <a:cs typeface="+mn-cs"/>
              </a:rPr>
              <a:t>inhabilitado</a:t>
            </a:r>
            <a:r>
              <a:rPr kumimoji="0" lang="es-MX" sz="1400" b="0" i="0" u="none" strike="noStrike" kern="1200" cap="none" spc="0" normalizeH="0" baseline="0" noProof="0" dirty="0">
                <a:ln>
                  <a:noFill/>
                </a:ln>
                <a:solidFill>
                  <a:srgbClr val="00204E"/>
                </a:solidFill>
                <a:effectLst/>
                <a:uLnTx/>
                <a:uFillTx/>
                <a:latin typeface="Arial"/>
                <a:ea typeface="+mn-ea"/>
                <a:cs typeface="+mn-cs"/>
              </a:rPr>
              <a:t> por resolución de autoridad competente para ocupar un empleo, cargo o comisión en el servicio público.</a:t>
            </a:r>
          </a:p>
        </p:txBody>
      </p:sp>
      <p:sp>
        <p:nvSpPr>
          <p:cNvPr id="7" name="Abrir llave 6"/>
          <p:cNvSpPr/>
          <p:nvPr/>
        </p:nvSpPr>
        <p:spPr>
          <a:xfrm>
            <a:off x="1403796" y="2515252"/>
            <a:ext cx="386366" cy="78537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00204E"/>
              </a:solidFill>
              <a:effectLst/>
              <a:uLnTx/>
              <a:uFillTx/>
              <a:latin typeface="Arial"/>
              <a:ea typeface="+mn-ea"/>
              <a:cs typeface="+mn-cs"/>
            </a:endParaRPr>
          </a:p>
        </p:txBody>
      </p:sp>
      <p:sp>
        <p:nvSpPr>
          <p:cNvPr id="8" name="Rectángulo 7"/>
          <p:cNvSpPr/>
          <p:nvPr/>
        </p:nvSpPr>
        <p:spPr>
          <a:xfrm>
            <a:off x="155575" y="4256454"/>
            <a:ext cx="6000601" cy="997645"/>
          </a:xfrm>
          <a:prstGeom prst="rect">
            <a:avLst/>
          </a:prstGeom>
        </p:spPr>
        <p:txBody>
          <a:bodyPr wrap="square">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s-MX" sz="1400" b="1"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Times New Roman" panose="02020603050405020304" pitchFamily="18" charset="0"/>
              </a:rPr>
              <a:t>IMPORTANTE</a:t>
            </a:r>
            <a:r>
              <a:rPr kumimoji="0" lang="es-MX" sz="14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Times New Roman" panose="02020603050405020304" pitchFamily="18" charset="0"/>
              </a:rPr>
              <a:t>: En el caso de las inhabilitaciones, al momento de la autorización, éstas deberán encontrarse inscritas en el sistema nacional de servidores públicos y particulares sancionados de la Plataforma digital nacional. De no ser así, no hay falta.</a:t>
            </a:r>
          </a:p>
        </p:txBody>
      </p:sp>
      <p:sp>
        <p:nvSpPr>
          <p:cNvPr id="9"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00204E"/>
              </a:solidFill>
              <a:effectLst/>
              <a:uLnTx/>
              <a:uFillTx/>
              <a:latin typeface="Arial" charset="0"/>
              <a:ea typeface="+mn-ea"/>
              <a:cs typeface="+mn-cs"/>
            </a:endParaRPr>
          </a:p>
        </p:txBody>
      </p:sp>
      <p:sp>
        <p:nvSpPr>
          <p:cNvPr id="3" name="CuadroTexto 2"/>
          <p:cNvSpPr txBox="1"/>
          <p:nvPr/>
        </p:nvSpPr>
        <p:spPr>
          <a:xfrm>
            <a:off x="449194" y="2715217"/>
            <a:ext cx="1072341"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Autorice</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909" y="4020656"/>
            <a:ext cx="1632753" cy="1568584"/>
          </a:xfrm>
          <a:prstGeom prst="rect">
            <a:avLst/>
          </a:prstGeom>
        </p:spPr>
      </p:pic>
      <p:sp>
        <p:nvSpPr>
          <p:cNvPr id="4" name="Rectángulo 3">
            <a:extLst>
              <a:ext uri="{FF2B5EF4-FFF2-40B4-BE49-F238E27FC236}">
                <a16:creationId xmlns:a16="http://schemas.microsoft.com/office/drawing/2014/main" id="{3591BEFF-5F00-45AE-81B7-196297CB2167}"/>
              </a:ext>
            </a:extLst>
          </p:cNvPr>
          <p:cNvSpPr/>
          <p:nvPr/>
        </p:nvSpPr>
        <p:spPr>
          <a:xfrm>
            <a:off x="144554" y="5339199"/>
            <a:ext cx="6192334" cy="997645"/>
          </a:xfrm>
          <a:prstGeom prst="rect">
            <a:avLst/>
          </a:prstGeom>
        </p:spPr>
        <p:txBody>
          <a:bodyPr wrap="square">
            <a:spAutoFit/>
          </a:bodyPr>
          <a:lstStyle/>
          <a:p>
            <a:pPr marL="0" marR="270510" lvl="0" indent="0" algn="just" defTabSz="914400" rtl="0" eaLnBrk="1" fontAlgn="base" latinLnBrk="0" hangingPunct="1">
              <a:lnSpc>
                <a:spcPct val="107000"/>
              </a:lnSpc>
              <a:spcBef>
                <a:spcPct val="0"/>
              </a:spcBef>
              <a:spcAft>
                <a:spcPts val="0"/>
              </a:spcAft>
              <a:buClrTx/>
              <a:buSzTx/>
              <a:buFontTx/>
              <a:buNone/>
              <a:tabLst/>
              <a:defRPr/>
            </a:pPr>
            <a:r>
              <a:rPr kumimoji="0" lang="es-MX" sz="1400" b="0" i="0" u="none" strike="noStrike" kern="1200" cap="none" spc="0" normalizeH="0" baseline="0" noProof="0" dirty="0">
                <a:ln>
                  <a:noFill/>
                </a:ln>
                <a:solidFill>
                  <a:srgbClr val="00204E"/>
                </a:solidFill>
                <a:effectLst/>
                <a:uLnTx/>
                <a:uFillTx/>
                <a:latin typeface="Arial" charset="0"/>
                <a:ea typeface="+mn-ea"/>
                <a:cs typeface="Times New Roman" panose="02020603050405020304" pitchFamily="18" charset="0"/>
              </a:rPr>
              <a:t>Incurrirá en la responsabilidad el servidor público que intervenga o promueva, por sí o por interpósita persona, en la selección, nombramiento o designación de personas para el servicio público en función de intereses de negocios”.</a:t>
            </a:r>
          </a:p>
        </p:txBody>
      </p:sp>
    </p:spTree>
    <p:extLst>
      <p:ext uri="{BB962C8B-B14F-4D97-AF65-F5344CB8AC3E}">
        <p14:creationId xmlns:p14="http://schemas.microsoft.com/office/powerpoint/2010/main" val="2474982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612874" y="1390759"/>
            <a:ext cx="7182323" cy="1991186"/>
          </a:xfrm>
          <a:prstGeom prst="rect">
            <a:avLst/>
          </a:prstGeom>
        </p:spPr>
        <p:txBody>
          <a:bodyPr wrap="square">
            <a:spAutoFit/>
          </a:bodyPr>
          <a:lstStyle/>
          <a:p>
            <a:pPr marL="0" marR="0" lvl="0" indent="0" algn="just" defTabSz="914400" rtl="0" eaLnBrk="1" fontAlgn="base" latinLnBrk="0" hangingPunct="1">
              <a:lnSpc>
                <a:spcPct val="107000"/>
              </a:lnSpc>
              <a:spcBef>
                <a:spcPct val="0"/>
              </a:spcBef>
              <a:spcAft>
                <a:spcPct val="0"/>
              </a:spcAft>
              <a:buClrTx/>
              <a:buSzTx/>
              <a:buFontTx/>
              <a:buNone/>
              <a:tabLst/>
              <a:defRPr/>
            </a:pPr>
            <a:endParaRPr kumimoji="0" lang="es-MX" sz="1350" b="0"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just" defTabSz="914400" rtl="0" eaLnBrk="1" fontAlgn="base" latinLnBrk="0" hangingPunct="1">
              <a:lnSpc>
                <a:spcPct val="107000"/>
              </a:lnSpc>
              <a:spcBef>
                <a:spcPct val="0"/>
              </a:spcBef>
              <a:spcAft>
                <a:spcPct val="0"/>
              </a:spcAft>
              <a:buClrTx/>
              <a:buSzTx/>
              <a:buFontTx/>
              <a:buNone/>
              <a:tabLst/>
              <a:defRPr/>
            </a:pPr>
            <a:endParaRPr kumimoji="0" lang="es-MX" sz="1350" b="0"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350" b="1" i="0" u="none" strike="noStrike" kern="1200" cap="none" spc="0" normalizeH="0" baseline="0" noProof="0" dirty="0">
                <a:ln>
                  <a:noFill/>
                </a:ln>
                <a:solidFill>
                  <a:srgbClr val="00204E"/>
                </a:solidFill>
                <a:effectLst/>
                <a:uLnTx/>
                <a:uFillTx/>
                <a:latin typeface="Arial" charset="0"/>
                <a:ea typeface="+mn-ea"/>
                <a:cs typeface="+mn-cs"/>
              </a:rPr>
              <a:t> </a:t>
            </a:r>
            <a:endParaRPr kumimoji="0" lang="es-MX" sz="1350" b="0" i="0" u="none" strike="noStrike" kern="1200" cap="none" spc="0" normalizeH="0" baseline="0" noProof="0" dirty="0">
              <a:ln>
                <a:noFill/>
              </a:ln>
              <a:solidFill>
                <a:srgbClr val="00204E"/>
              </a:solidFill>
              <a:effectLst/>
              <a:uLnTx/>
              <a:uFillTx/>
              <a:latin typeface="Arial" charset="0"/>
              <a:ea typeface="+mn-ea"/>
              <a:cs typeface="+mn-cs"/>
            </a:endParaRPr>
          </a:p>
          <a:p>
            <a:pPr marL="214313" marR="0" lvl="0" indent="-214313"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350" b="1" i="0" u="sng" strike="noStrike" kern="1200" cap="none" spc="0" normalizeH="0" baseline="0" noProof="0" dirty="0">
                <a:ln>
                  <a:noFill/>
                </a:ln>
                <a:solidFill>
                  <a:srgbClr val="00204E"/>
                </a:solidFill>
                <a:effectLst/>
                <a:uLnTx/>
                <a:uFillTx/>
                <a:latin typeface="Arial" charset="0"/>
                <a:ea typeface="+mn-ea"/>
                <a:cs typeface="+mn-cs"/>
              </a:rPr>
              <a:t>Falte a la veracidad</a:t>
            </a:r>
            <a:r>
              <a:rPr kumimoji="0" lang="es-MX" sz="1350" b="1" i="0" u="none" strike="noStrike" kern="1200" cap="none" spc="0" normalizeH="0" baseline="0" noProof="0" dirty="0">
                <a:ln>
                  <a:noFill/>
                </a:ln>
                <a:solidFill>
                  <a:srgbClr val="00204E"/>
                </a:solidFill>
                <a:effectLst/>
                <a:uLnTx/>
                <a:uFillTx/>
                <a:latin typeface="Arial" charset="0"/>
                <a:ea typeface="+mn-ea"/>
                <a:cs typeface="+mn-cs"/>
              </a:rPr>
              <a:t> </a:t>
            </a:r>
            <a:r>
              <a:rPr kumimoji="0" lang="es-MX" sz="1350" b="0" i="0" u="none" strike="noStrike" kern="1200" cap="none" spc="0" normalizeH="0" baseline="0" noProof="0" dirty="0">
                <a:ln>
                  <a:noFill/>
                </a:ln>
                <a:solidFill>
                  <a:srgbClr val="00204E"/>
                </a:solidFill>
                <a:effectLst/>
                <a:uLnTx/>
                <a:uFillTx/>
                <a:latin typeface="Arial" charset="0"/>
                <a:ea typeface="+mn-ea"/>
                <a:cs typeface="+mn-cs"/>
              </a:rPr>
              <a:t>en la presentación de las declaraciones de situación patrimonial o de intereses, que tenga como fin ocultar:</a:t>
            </a:r>
          </a:p>
          <a:p>
            <a:pPr marL="214313" marR="0" lvl="0" indent="-214313"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s-MX" sz="1350" b="0" i="0" u="none" strike="noStrike" kern="1200" cap="none" spc="0" normalizeH="0" baseline="0" noProof="0" dirty="0">
              <a:ln>
                <a:noFill/>
              </a:ln>
              <a:solidFill>
                <a:srgbClr val="00204E"/>
              </a:solidFill>
              <a:effectLst/>
              <a:uLnTx/>
              <a:uFillTx/>
              <a:latin typeface="Arial" charset="0"/>
              <a:ea typeface="+mn-ea"/>
              <a:cs typeface="+mn-cs"/>
            </a:endParaRPr>
          </a:p>
          <a:p>
            <a:pPr marL="257175" marR="0" lvl="0" indent="-257175" algn="l" defTabSz="914400" rtl="0" eaLnBrk="1" fontAlgn="base" latinLnBrk="0" hangingPunct="1">
              <a:lnSpc>
                <a:spcPct val="100000"/>
              </a:lnSpc>
              <a:spcBef>
                <a:spcPct val="0"/>
              </a:spcBef>
              <a:spcAft>
                <a:spcPct val="0"/>
              </a:spcAft>
              <a:buClrTx/>
              <a:buSzTx/>
              <a:buFont typeface="+mj-lt"/>
              <a:buAutoNum type="alphaLcParenR"/>
              <a:tabLst/>
              <a:defRPr/>
            </a:pPr>
            <a:r>
              <a:rPr kumimoji="0" lang="es-MX" sz="1350" b="0" i="0" u="none" strike="noStrike" kern="1200" cap="none" spc="0" normalizeH="0" baseline="0" noProof="0" dirty="0">
                <a:ln>
                  <a:noFill/>
                </a:ln>
                <a:solidFill>
                  <a:srgbClr val="00204E"/>
                </a:solidFill>
                <a:effectLst/>
                <a:uLnTx/>
                <a:uFillTx/>
                <a:latin typeface="Arial" charset="0"/>
                <a:ea typeface="+mn-ea"/>
                <a:cs typeface="+mn-cs"/>
              </a:rPr>
              <a:t>El incremento en su patrimonio.</a:t>
            </a:r>
          </a:p>
          <a:p>
            <a:pPr marL="257175" marR="0" lvl="0" indent="-257175" algn="l" defTabSz="914400" rtl="0" eaLnBrk="1" fontAlgn="base" latinLnBrk="0" hangingPunct="1">
              <a:lnSpc>
                <a:spcPct val="100000"/>
              </a:lnSpc>
              <a:spcBef>
                <a:spcPct val="0"/>
              </a:spcBef>
              <a:spcAft>
                <a:spcPct val="0"/>
              </a:spcAft>
              <a:buClrTx/>
              <a:buSzTx/>
              <a:buFont typeface="+mj-lt"/>
              <a:buAutoNum type="alphaLcParenR"/>
              <a:tabLst/>
              <a:defRPr/>
            </a:pPr>
            <a:r>
              <a:rPr kumimoji="0" lang="es-MX" sz="1350" b="0" i="0" u="none" strike="noStrike" kern="1200" cap="none" spc="0" normalizeH="0" baseline="0" noProof="0" dirty="0">
                <a:ln>
                  <a:noFill/>
                </a:ln>
                <a:solidFill>
                  <a:srgbClr val="00204E"/>
                </a:solidFill>
                <a:effectLst/>
                <a:uLnTx/>
                <a:uFillTx/>
                <a:latin typeface="Arial" charset="0"/>
                <a:ea typeface="+mn-ea"/>
                <a:cs typeface="+mn-cs"/>
              </a:rPr>
              <a:t>El uso y disfrute de bienes o servicios que no sea explicable o justificable.</a:t>
            </a:r>
          </a:p>
          <a:p>
            <a:pPr marL="257175" marR="0" lvl="0" indent="-257175" algn="l" defTabSz="914400" rtl="0" eaLnBrk="1" fontAlgn="base" latinLnBrk="0" hangingPunct="1">
              <a:lnSpc>
                <a:spcPct val="100000"/>
              </a:lnSpc>
              <a:spcBef>
                <a:spcPct val="0"/>
              </a:spcBef>
              <a:spcAft>
                <a:spcPct val="0"/>
              </a:spcAft>
              <a:buClrTx/>
              <a:buSzTx/>
              <a:buFont typeface="+mj-lt"/>
              <a:buAutoNum type="alphaLcParenR"/>
              <a:tabLst/>
              <a:defRPr/>
            </a:pPr>
            <a:r>
              <a:rPr kumimoji="0" lang="es-MX" sz="1350" b="0" i="0" u="none" strike="noStrike" kern="1200" cap="none" spc="0" normalizeH="0" baseline="0" noProof="0" dirty="0">
                <a:ln>
                  <a:noFill/>
                </a:ln>
                <a:solidFill>
                  <a:srgbClr val="00204E"/>
                </a:solidFill>
                <a:effectLst/>
                <a:uLnTx/>
                <a:uFillTx/>
                <a:latin typeface="Arial" charset="0"/>
                <a:ea typeface="+mn-ea"/>
                <a:cs typeface="+mn-cs"/>
              </a:rPr>
              <a:t>Un Conflicto de Interés.</a:t>
            </a:r>
          </a:p>
        </p:txBody>
      </p:sp>
      <p:sp>
        <p:nvSpPr>
          <p:cNvPr id="11" name="CuadroTexto 10"/>
          <p:cNvSpPr txBox="1"/>
          <p:nvPr/>
        </p:nvSpPr>
        <p:spPr>
          <a:xfrm>
            <a:off x="431206" y="1494689"/>
            <a:ext cx="393714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Cuando el servidor público:</a:t>
            </a:r>
            <a:endParaRPr kumimoji="0" lang="es-MX" sz="1350" b="1"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15" name="Rectángulo 14"/>
          <p:cNvSpPr/>
          <p:nvPr/>
        </p:nvSpPr>
        <p:spPr>
          <a:xfrm>
            <a:off x="3419872" y="188640"/>
            <a:ext cx="5491979" cy="1421928"/>
          </a:xfrm>
          <a:prstGeom prst="rect">
            <a:avLst/>
          </a:prstGeom>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400" b="1" i="0" u="none" strike="noStrike" kern="1200" cap="none" spc="0" normalizeH="0" baseline="0" noProof="0" dirty="0">
                <a:ln>
                  <a:noFill/>
                </a:ln>
                <a:solidFill>
                  <a:srgbClr val="00204E"/>
                </a:solidFill>
                <a:effectLst/>
                <a:uLnTx/>
                <a:uFillTx/>
                <a:latin typeface="Arial Black"/>
                <a:ea typeface="+mn-ea"/>
                <a:cs typeface="+mn-cs"/>
              </a:rPr>
              <a:t>Enriquecimiento oculto y ocultamiento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400" b="1" i="0" u="none" strike="noStrike" kern="1200" cap="none" spc="0" normalizeH="0" baseline="0" noProof="0" dirty="0">
                <a:ln>
                  <a:noFill/>
                </a:ln>
                <a:solidFill>
                  <a:srgbClr val="00204E"/>
                </a:solidFill>
                <a:effectLst/>
                <a:uLnTx/>
                <a:uFillTx/>
                <a:latin typeface="Arial Black"/>
                <a:ea typeface="+mn-ea"/>
                <a:cs typeface="+mn-cs"/>
              </a:rPr>
              <a:t>de conflicto de interés</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400" b="1" i="0" u="none" strike="noStrike" kern="1200" cap="none" spc="0" normalizeH="0" baseline="0" noProof="0" dirty="0">
                <a:ln>
                  <a:noFill/>
                </a:ln>
                <a:solidFill>
                  <a:srgbClr val="00204E"/>
                </a:solidFill>
                <a:effectLst/>
                <a:uLnTx/>
                <a:uFillTx/>
                <a:latin typeface="Arial Black"/>
                <a:ea typeface="+mn-ea"/>
                <a:cs typeface="+mn-cs"/>
              </a:rPr>
              <a:t>Art. 60 LGRA</a:t>
            </a:r>
          </a:p>
        </p:txBody>
      </p:sp>
      <p:pic>
        <p:nvPicPr>
          <p:cNvPr id="2" name="Imagen 1"/>
          <p:cNvPicPr>
            <a:picLocks noChangeAspect="1"/>
          </p:cNvPicPr>
          <p:nvPr/>
        </p:nvPicPr>
        <p:blipFill>
          <a:blip r:embed="rId2"/>
          <a:stretch>
            <a:fillRect/>
          </a:stretch>
        </p:blipFill>
        <p:spPr>
          <a:xfrm>
            <a:off x="2598674" y="3408639"/>
            <a:ext cx="3210721" cy="1820561"/>
          </a:xfrm>
          <a:prstGeom prst="rect">
            <a:avLst/>
          </a:prstGeom>
          <a:ln>
            <a:noFill/>
          </a:ln>
          <a:effectLst>
            <a:softEdge rad="112500"/>
          </a:effectLst>
        </p:spPr>
      </p:pic>
      <p:sp>
        <p:nvSpPr>
          <p:cNvPr id="3" name="Rectángulo 2"/>
          <p:cNvSpPr/>
          <p:nvPr/>
        </p:nvSpPr>
        <p:spPr>
          <a:xfrm rot="20208249">
            <a:off x="2755207" y="4138051"/>
            <a:ext cx="2897653" cy="692497"/>
          </a:xfrm>
          <a:prstGeom prst="rect">
            <a:avLst/>
          </a:prstGeom>
          <a:noFill/>
          <a:ln>
            <a:solidFill>
              <a:srgbClr val="0070C0"/>
            </a:solidFill>
          </a:ln>
          <a:effectLst>
            <a:softEdge rad="31750"/>
          </a:effectLst>
        </p:spPr>
        <p:txBody>
          <a:bodyPr wrap="none" lIns="68580" tIns="34290" rIns="68580" bIns="3429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050" b="1" i="0" u="none" strike="noStrike" kern="1200" cap="none" spc="0" normalizeH="0" baseline="0" noProof="0" dirty="0">
                <a:ln w="22225">
                  <a:solidFill>
                    <a:prstClr val="white"/>
                  </a:solidFill>
                  <a:prstDash val="solid"/>
                </a:ln>
                <a:solidFill>
                  <a:srgbClr val="FF0000"/>
                </a:solidFill>
                <a:effectLst/>
                <a:uLnTx/>
                <a:uFillTx/>
                <a:latin typeface="Arial" charset="0"/>
                <a:ea typeface="+mn-ea"/>
                <a:cs typeface="+mn-cs"/>
              </a:rPr>
              <a:t>ASEGURADO</a:t>
            </a:r>
          </a:p>
        </p:txBody>
      </p:sp>
      <p:sp>
        <p:nvSpPr>
          <p:cNvPr id="7" name="Marcador de número de diapositiva 6"/>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94909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574537" y="2027149"/>
            <a:ext cx="7182323" cy="830997"/>
          </a:xfrm>
          <a:prstGeom prst="rect">
            <a:avLst/>
          </a:prstGeom>
        </p:spPr>
        <p:txBody>
          <a:bodyPr wrap="square">
            <a:spAutoFit/>
          </a:bodyPr>
          <a:lstStyle/>
          <a:p>
            <a:pPr marL="214313" marR="0" lvl="0" indent="-214313"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ES" sz="1600" b="0" i="0" u="none" strike="noStrike" kern="1200" cap="none" spc="0" normalizeH="0" baseline="0" noProof="0" dirty="0">
                <a:ln>
                  <a:noFill/>
                </a:ln>
                <a:solidFill>
                  <a:srgbClr val="00204E"/>
                </a:solidFill>
                <a:effectLst/>
                <a:uLnTx/>
                <a:uFillTx/>
                <a:latin typeface="Arial" charset="0"/>
                <a:ea typeface="+mn-ea"/>
                <a:cs typeface="+mn-cs"/>
              </a:rPr>
              <a:t>Utilice personalidad jurídica distinta a la suya para obtener, en beneficio propio o de algún familiar hasta el cuarto grado por consanguinidad o afinidad, recursos públicos en forma contraria a la ley.</a:t>
            </a:r>
          </a:p>
        </p:txBody>
      </p:sp>
      <p:sp>
        <p:nvSpPr>
          <p:cNvPr id="11" name="CuadroTexto 10"/>
          <p:cNvSpPr txBox="1"/>
          <p:nvPr/>
        </p:nvSpPr>
        <p:spPr>
          <a:xfrm>
            <a:off x="431206" y="1494689"/>
            <a:ext cx="393714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Cuando el servidor público:</a:t>
            </a:r>
            <a:endParaRPr kumimoji="0" lang="es-MX" sz="1600" b="1"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15" name="Rectángulo 14"/>
          <p:cNvSpPr/>
          <p:nvPr/>
        </p:nvSpPr>
        <p:spPr>
          <a:xfrm>
            <a:off x="3347864" y="588873"/>
            <a:ext cx="5491979" cy="757130"/>
          </a:xfrm>
          <a:prstGeom prst="rect">
            <a:avLst/>
          </a:prstGeom>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400" b="1" i="0" u="none" strike="noStrike" kern="1200" cap="none" spc="0" normalizeH="0" baseline="0" noProof="0" dirty="0">
                <a:ln>
                  <a:noFill/>
                </a:ln>
                <a:solidFill>
                  <a:srgbClr val="00204E"/>
                </a:solidFill>
                <a:effectLst/>
                <a:uLnTx/>
                <a:uFillTx/>
                <a:latin typeface="Arial Black"/>
                <a:ea typeface="+mn-ea"/>
                <a:cs typeface="+mn-cs"/>
              </a:rPr>
              <a:t>Simulación de acto jurídico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400" b="1" i="0" u="none" strike="noStrike" kern="1200" cap="none" spc="0" normalizeH="0" baseline="0" noProof="0" dirty="0">
                <a:ln>
                  <a:noFill/>
                </a:ln>
                <a:solidFill>
                  <a:srgbClr val="00204E"/>
                </a:solidFill>
                <a:effectLst/>
                <a:uLnTx/>
                <a:uFillTx/>
                <a:latin typeface="Arial Black"/>
                <a:ea typeface="+mn-ea"/>
                <a:cs typeface="+mn-cs"/>
              </a:rPr>
              <a:t>Art. 60 BIS LGRA</a:t>
            </a:r>
          </a:p>
        </p:txBody>
      </p:sp>
      <p:sp>
        <p:nvSpPr>
          <p:cNvPr id="7" name="Marcador de número de diapositiva 6"/>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4" name="Rectángulo 3">
            <a:extLst>
              <a:ext uri="{FF2B5EF4-FFF2-40B4-BE49-F238E27FC236}">
                <a16:creationId xmlns:a16="http://schemas.microsoft.com/office/drawing/2014/main" id="{6529DD59-E33E-488E-B758-079B405B6F78}"/>
              </a:ext>
            </a:extLst>
          </p:cNvPr>
          <p:cNvSpPr/>
          <p:nvPr/>
        </p:nvSpPr>
        <p:spPr>
          <a:xfrm>
            <a:off x="1380014" y="3415080"/>
            <a:ext cx="5976664" cy="58477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sz="1600" b="0" i="0" u="none" strike="noStrike" kern="1200" cap="none" spc="0" normalizeH="0" baseline="0" noProof="0" dirty="0">
                <a:ln>
                  <a:noFill/>
                </a:ln>
                <a:solidFill>
                  <a:srgbClr val="00204E"/>
                </a:solidFill>
                <a:effectLst/>
                <a:uLnTx/>
                <a:uFillTx/>
                <a:latin typeface="Arial" charset="0"/>
                <a:ea typeface="+mn-ea"/>
                <a:cs typeface="+mn-cs"/>
              </a:rPr>
              <a:t>Esta falta administrativa se sancionará con inhabilitación de cinco a diez años. </a:t>
            </a:r>
            <a:endParaRPr kumimoji="0" lang="es-MX" sz="1600" b="0" i="0" u="none" strike="noStrike" kern="1200" cap="none" spc="0" normalizeH="0" baseline="0" noProof="0" dirty="0">
              <a:ln>
                <a:noFill/>
              </a:ln>
              <a:solidFill>
                <a:srgbClr val="00204E"/>
              </a:solidFill>
              <a:effectLst/>
              <a:uLnTx/>
              <a:uFillTx/>
              <a:latin typeface="Arial" charset="0"/>
              <a:ea typeface="+mn-ea"/>
              <a:cs typeface="+mn-cs"/>
            </a:endParaRPr>
          </a:p>
        </p:txBody>
      </p:sp>
      <p:pic>
        <p:nvPicPr>
          <p:cNvPr id="1028" name="Picture 4" descr="Simulacion del acto juridico (civil)">
            <a:extLst>
              <a:ext uri="{FF2B5EF4-FFF2-40B4-BE49-F238E27FC236}">
                <a16:creationId xmlns:a16="http://schemas.microsoft.com/office/drawing/2014/main" id="{32716CF7-1CF4-446F-A5F0-ED389BDAFC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269"/>
          <a:stretch/>
        </p:blipFill>
        <p:spPr bwMode="auto">
          <a:xfrm>
            <a:off x="3779912" y="4149080"/>
            <a:ext cx="2478387" cy="18457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09527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2" name="Título 1"/>
          <p:cNvSpPr>
            <a:spLocks noGrp="1"/>
          </p:cNvSpPr>
          <p:nvPr>
            <p:ph type="ctrTitle" idx="4294967295"/>
          </p:nvPr>
        </p:nvSpPr>
        <p:spPr>
          <a:xfrm>
            <a:off x="3594100" y="0"/>
            <a:ext cx="5549900" cy="1374775"/>
          </a:xfrm>
        </p:spPr>
        <p:txBody>
          <a:bodyPr>
            <a:noAutofit/>
          </a:bodyPr>
          <a:lstStyle/>
          <a:p>
            <a:r>
              <a:rPr lang="es-MX" sz="2800" b="1" dirty="0"/>
              <a:t>Tráfico de influencias</a:t>
            </a:r>
            <a:br>
              <a:rPr lang="es-MX" sz="2800" b="1" dirty="0"/>
            </a:br>
            <a:r>
              <a:rPr lang="es-MX" sz="2800" b="1" dirty="0"/>
              <a:t>Art. 61 LGRA</a:t>
            </a:r>
          </a:p>
        </p:txBody>
      </p:sp>
      <p:sp>
        <p:nvSpPr>
          <p:cNvPr id="5" name="CuadroTexto 4"/>
          <p:cNvSpPr txBox="1"/>
          <p:nvPr/>
        </p:nvSpPr>
        <p:spPr>
          <a:xfrm>
            <a:off x="244211" y="1375278"/>
            <a:ext cx="2848755" cy="156966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El </a:t>
            </a:r>
            <a:r>
              <a:rPr kumimoji="0" lang="es-MX" sz="1600" b="1" i="0" u="none" strike="noStrike" kern="1200" cap="none" spc="0" normalizeH="0" baseline="0" noProof="0" dirty="0">
                <a:ln>
                  <a:noFill/>
                </a:ln>
                <a:solidFill>
                  <a:srgbClr val="00204E"/>
                </a:solidFill>
                <a:effectLst/>
                <a:uLnTx/>
                <a:uFillTx/>
                <a:latin typeface="Arial" charset="0"/>
                <a:ea typeface="+mn-ea"/>
                <a:cs typeface="+mn-cs"/>
              </a:rPr>
              <a:t>servidor público</a:t>
            </a:r>
            <a:r>
              <a:rPr kumimoji="0" lang="es-MX" sz="1600" b="0" i="0" u="none" strike="noStrike" kern="1200" cap="none" spc="0" normalizeH="0" baseline="0" noProof="0" dirty="0">
                <a:ln>
                  <a:noFill/>
                </a:ln>
                <a:solidFill>
                  <a:srgbClr val="00204E"/>
                </a:solidFill>
                <a:effectLst/>
                <a:uLnTx/>
                <a:uFillTx/>
                <a:latin typeface="Arial" charset="0"/>
                <a:ea typeface="+mn-ea"/>
                <a:cs typeface="+mn-cs"/>
              </a:rPr>
              <a:t> que: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dirty="0">
              <a:ln>
                <a:noFill/>
              </a:ln>
              <a:solidFill>
                <a:srgbClr val="00204E"/>
              </a:solidFill>
              <a:effectLst/>
              <a:uLnTx/>
              <a:uFillTx/>
              <a:latin typeface="Arial" charset="0"/>
              <a:ea typeface="+mn-ea"/>
              <a:cs typeface="+mn-cs"/>
            </a:endParaRPr>
          </a:p>
          <a:p>
            <a:pPr marL="177800" marR="0" lvl="0" indent="-1778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Utilice </a:t>
            </a:r>
            <a:r>
              <a:rPr kumimoji="0" lang="es-MX" sz="1600" b="0" i="0" u="none" strike="noStrike" kern="1200" cap="none" spc="0" normalizeH="0" baseline="0" noProof="0" dirty="0">
                <a:ln>
                  <a:noFill/>
                </a:ln>
                <a:solidFill>
                  <a:srgbClr val="00204E"/>
                </a:solidFill>
                <a:effectLst/>
                <a:uLnTx/>
                <a:uFillTx/>
                <a:latin typeface="Arial" charset="0"/>
                <a:ea typeface="+mn-ea"/>
                <a:cs typeface="+mn-cs"/>
              </a:rPr>
              <a:t>la posición que su empleo, cargo o comisión  le confiere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8" name="Flecha derecha 7"/>
          <p:cNvSpPr/>
          <p:nvPr/>
        </p:nvSpPr>
        <p:spPr>
          <a:xfrm>
            <a:off x="3121192" y="2097883"/>
            <a:ext cx="537328" cy="446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a:ln>
                <a:noFill/>
              </a:ln>
              <a:solidFill>
                <a:prstClr val="white"/>
              </a:solidFill>
              <a:effectLst/>
              <a:uLnTx/>
              <a:uFillTx/>
              <a:latin typeface="Arial"/>
              <a:ea typeface="+mn-ea"/>
              <a:cs typeface="+mn-cs"/>
            </a:endParaRPr>
          </a:p>
        </p:txBody>
      </p:sp>
      <p:sp>
        <p:nvSpPr>
          <p:cNvPr id="10" name="CuadroTexto 9"/>
          <p:cNvSpPr txBox="1"/>
          <p:nvPr/>
        </p:nvSpPr>
        <p:spPr>
          <a:xfrm>
            <a:off x="3707904" y="1525042"/>
            <a:ext cx="1782239" cy="1323439"/>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para </a:t>
            </a:r>
            <a:r>
              <a:rPr kumimoji="0" lang="es-MX" sz="1600" b="1" i="0" u="none" strike="noStrike" kern="1200" cap="none" spc="0" normalizeH="0" baseline="0" noProof="0" dirty="0">
                <a:ln>
                  <a:noFill/>
                </a:ln>
                <a:solidFill>
                  <a:srgbClr val="00204E"/>
                </a:solidFill>
                <a:effectLst/>
                <a:uLnTx/>
                <a:uFillTx/>
                <a:latin typeface="Arial" charset="0"/>
                <a:ea typeface="+mn-ea"/>
                <a:cs typeface="+mn-cs"/>
              </a:rPr>
              <a:t>inducir</a:t>
            </a:r>
            <a:r>
              <a:rPr kumimoji="0" lang="es-MX" sz="1600" b="0" i="0" u="none" strike="noStrike" kern="1200" cap="none" spc="0" normalizeH="0" baseline="0" noProof="0" dirty="0">
                <a:ln>
                  <a:noFill/>
                </a:ln>
                <a:solidFill>
                  <a:srgbClr val="00204E"/>
                </a:solidFill>
                <a:effectLst/>
                <a:uLnTx/>
                <a:uFillTx/>
                <a:latin typeface="Arial" charset="0"/>
                <a:ea typeface="+mn-ea"/>
                <a:cs typeface="+mn-cs"/>
              </a:rPr>
              <a:t> a que otro servidor público, efectué, retrase u omita realizar algún acto</a:t>
            </a:r>
          </a:p>
        </p:txBody>
      </p:sp>
      <p:sp>
        <p:nvSpPr>
          <p:cNvPr id="11" name="CuadroTexto 10"/>
          <p:cNvSpPr txBox="1"/>
          <p:nvPr/>
        </p:nvSpPr>
        <p:spPr>
          <a:xfrm>
            <a:off x="6051072" y="1525042"/>
            <a:ext cx="2337352" cy="3293209"/>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que genere cualquier </a:t>
            </a:r>
            <a:r>
              <a:rPr kumimoji="0" lang="es-MX" sz="1600" b="1" i="0" u="none" strike="noStrike" kern="1200" cap="none" spc="0" normalizeH="0" baseline="0" noProof="0" dirty="0">
                <a:ln>
                  <a:noFill/>
                </a:ln>
                <a:solidFill>
                  <a:srgbClr val="00204E"/>
                </a:solidFill>
                <a:effectLst/>
                <a:uLnTx/>
                <a:uFillTx/>
                <a:latin typeface="Arial" charset="0"/>
                <a:ea typeface="+mn-ea"/>
                <a:cs typeface="+mn-cs"/>
              </a:rPr>
              <a:t>beneficio</a:t>
            </a:r>
            <a:r>
              <a:rPr kumimoji="0" lang="es-MX" sz="1600" b="0" i="0" u="none" strike="noStrike" kern="1200" cap="none" spc="0" normalizeH="0" baseline="0" noProof="0" dirty="0">
                <a:ln>
                  <a:noFill/>
                </a:ln>
                <a:solidFill>
                  <a:srgbClr val="00204E"/>
                </a:solidFill>
                <a:effectLst/>
                <a:uLnTx/>
                <a:uFillTx/>
                <a:latin typeface="Arial" charset="0"/>
                <a:ea typeface="+mn-ea"/>
                <a:cs typeface="+mn-cs"/>
              </a:rPr>
              <a:t>, </a:t>
            </a:r>
            <a:r>
              <a:rPr kumimoji="0" lang="es-MX" sz="1600" b="1" i="0" u="none" strike="noStrike" kern="1200" cap="none" spc="0" normalizeH="0" baseline="0" noProof="0" dirty="0">
                <a:ln>
                  <a:noFill/>
                </a:ln>
                <a:solidFill>
                  <a:srgbClr val="00204E"/>
                </a:solidFill>
                <a:effectLst/>
                <a:uLnTx/>
                <a:uFillTx/>
                <a:latin typeface="Arial" charset="0"/>
                <a:ea typeface="+mn-ea"/>
                <a:cs typeface="+mn-cs"/>
              </a:rPr>
              <a:t>provecho, ventaja</a:t>
            </a:r>
            <a:r>
              <a:rPr kumimoji="0" lang="es-MX" sz="1600" b="0" i="0" u="none" strike="noStrike" kern="1200" cap="none" spc="0" normalizeH="0" baseline="0" noProof="0" dirty="0">
                <a:ln>
                  <a:noFill/>
                </a:ln>
                <a:solidFill>
                  <a:srgbClr val="00204E"/>
                </a:solidFill>
                <a:effectLst/>
                <a:uLnTx/>
                <a:uFillTx/>
                <a:latin typeface="Arial" charset="0"/>
                <a:ea typeface="+mn-ea"/>
                <a:cs typeface="+mn-cs"/>
              </a:rPr>
              <a:t> para sí o para </a:t>
            </a:r>
            <a:r>
              <a:rPr kumimoji="0" lang="es-ES" sz="1600" b="0" i="0" u="none" strike="noStrike" kern="1200" cap="none" spc="0" normalizeH="0" baseline="0" noProof="0" dirty="0">
                <a:ln>
                  <a:noFill/>
                </a:ln>
                <a:solidFill>
                  <a:srgbClr val="00204E"/>
                </a:solidFill>
                <a:effectLst/>
                <a:uLnTx/>
                <a:uFillTx/>
                <a:latin typeface="Arial" charset="0"/>
                <a:ea typeface="+mn-ea"/>
                <a:cs typeface="+mn-cs"/>
              </a:rPr>
              <a:t>su cónyuge, parientes consanguíneos, parientes civiles o para terceros con los que tenga relaciones profesionales, laborales o de negocios, o para socios o sociedades de las que el servidor público o las personas antes referidas formen parte.</a:t>
            </a:r>
            <a:endParaRPr kumimoji="0" lang="es-MX" sz="1600" b="0"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14" name="Igual que 13"/>
          <p:cNvSpPr/>
          <p:nvPr/>
        </p:nvSpPr>
        <p:spPr>
          <a:xfrm>
            <a:off x="5412533" y="1993582"/>
            <a:ext cx="638539" cy="65896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a:ln>
                <a:noFill/>
              </a:ln>
              <a:solidFill>
                <a:srgbClr val="00204E"/>
              </a:solidFill>
              <a:effectLst/>
              <a:uLnTx/>
              <a:uFillTx/>
              <a:latin typeface="Arial"/>
              <a:ea typeface="+mn-ea"/>
              <a:cs typeface="+mn-cs"/>
            </a:endParaRPr>
          </a:p>
        </p:txBody>
      </p:sp>
      <p:pic>
        <p:nvPicPr>
          <p:cNvPr id="1026" name="Picture 2" descr="Resultado de imagen para TRAFICO DE INFLUEN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163" y="3157457"/>
            <a:ext cx="2152935" cy="15562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25375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831553" y="456215"/>
            <a:ext cx="3050318" cy="1096967"/>
          </a:xfrm>
          <a:prstGeom prst="rect">
            <a:avLst/>
          </a:prstGeom>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Black"/>
                <a:ea typeface="+mn-ea"/>
                <a:cs typeface="+mn-cs"/>
              </a:rPr>
              <a:t>Encubrimiento</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Black"/>
                <a:ea typeface="+mn-ea"/>
                <a:cs typeface="+mn-cs"/>
              </a:rPr>
              <a:t>Art. 62 LGRA</a:t>
            </a:r>
          </a:p>
          <a:p>
            <a:pPr marL="0" marR="0" lvl="0" indent="0" algn="ctr" defTabSz="914400" rtl="0" eaLnBrk="1" fontAlgn="base" latinLnBrk="0" hangingPunct="1">
              <a:lnSpc>
                <a:spcPct val="107000"/>
              </a:lnSpc>
              <a:spcBef>
                <a:spcPct val="0"/>
              </a:spcBef>
              <a:spcAft>
                <a:spcPct val="0"/>
              </a:spcAft>
              <a:buClrTx/>
              <a:buSzTx/>
              <a:buFontTx/>
              <a:buNone/>
              <a:tabLst/>
              <a:defRPr/>
            </a:pPr>
            <a:endParaRPr kumimoji="0" lang="es-MX" sz="1500" b="1" i="0" u="none" strike="noStrike" kern="1200" cap="none" spc="0" normalizeH="0" baseline="0" noProof="0" dirty="0">
              <a:ln>
                <a:noFill/>
              </a:ln>
              <a:solidFill>
                <a:srgbClr val="00204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Rectángulo 7"/>
          <p:cNvSpPr/>
          <p:nvPr/>
        </p:nvSpPr>
        <p:spPr>
          <a:xfrm>
            <a:off x="744019" y="2086738"/>
            <a:ext cx="7137852" cy="830997"/>
          </a:xfrm>
          <a:prstGeom prst="rect">
            <a:avLst/>
          </a:prstGeom>
        </p:spPr>
        <p:txBody>
          <a:bodyPr wrap="square">
            <a:spAutoFit/>
          </a:bodyPr>
          <a:lstStyle/>
          <a:p>
            <a:pPr marL="214313" marR="0" lvl="0" indent="-214313"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600" b="1" i="0" u="sng" strike="noStrike" kern="1200" cap="none" spc="0" normalizeH="0" baseline="0" noProof="0" dirty="0">
                <a:ln>
                  <a:noFill/>
                </a:ln>
                <a:solidFill>
                  <a:srgbClr val="00204E"/>
                </a:solidFill>
                <a:effectLst/>
                <a:uLnTx/>
                <a:uFillTx/>
                <a:latin typeface="Arial" charset="0"/>
                <a:ea typeface="+mn-ea"/>
                <a:cs typeface="+mn-cs"/>
              </a:rPr>
              <a:t>Realice deliberadamente alguna conducta</a:t>
            </a:r>
            <a:r>
              <a:rPr kumimoji="0" lang="es-MX" sz="1600" b="0" i="0" u="none" strike="noStrike" kern="1200" cap="none" spc="0" normalizeH="0" baseline="0" noProof="0" dirty="0">
                <a:ln>
                  <a:noFill/>
                </a:ln>
                <a:solidFill>
                  <a:srgbClr val="00204E"/>
                </a:solidFill>
                <a:effectLst/>
                <a:uLnTx/>
                <a:uFillTx/>
                <a:latin typeface="Arial" charset="0"/>
                <a:ea typeface="+mn-ea"/>
                <a:cs typeface="+mn-cs"/>
              </a:rPr>
              <a:t> para el ocultamiento de actos u omisiones que pudieren constituir faltas administrativas que llegare a advertir en el ejercicio de sus funciones.</a:t>
            </a:r>
          </a:p>
        </p:txBody>
      </p:sp>
      <p:sp>
        <p:nvSpPr>
          <p:cNvPr id="11" name="CuadroTexto 10"/>
          <p:cNvSpPr txBox="1"/>
          <p:nvPr/>
        </p:nvSpPr>
        <p:spPr>
          <a:xfrm>
            <a:off x="744019" y="1553182"/>
            <a:ext cx="393714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solidFill>
                  <a:srgbClr val="00204E"/>
                </a:solidFill>
                <a:effectLst/>
                <a:uLnTx/>
                <a:uFillTx/>
                <a:latin typeface="Arial" charset="0"/>
                <a:ea typeface="+mn-ea"/>
                <a:cs typeface="+mn-cs"/>
              </a:rPr>
              <a:t>Cuando el servidor público:</a:t>
            </a:r>
          </a:p>
        </p:txBody>
      </p:sp>
      <p:pic>
        <p:nvPicPr>
          <p:cNvPr id="12" name="Imagen 11" descr="Imagen relacionada"/>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2712589" y="3444964"/>
            <a:ext cx="3469045" cy="1673190"/>
          </a:xfrm>
          <a:prstGeom prst="rect">
            <a:avLst/>
          </a:prstGeom>
          <a:noFill/>
          <a:ln>
            <a:noFill/>
          </a:ln>
        </p:spPr>
      </p:pic>
      <p:sp>
        <p:nvSpPr>
          <p:cNvPr id="5" name="Marcador de número de diapositiva 4"/>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423557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8"/>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2" name="Título 1"/>
          <p:cNvSpPr>
            <a:spLocks noGrp="1"/>
          </p:cNvSpPr>
          <p:nvPr>
            <p:ph type="ctrTitle" idx="4294967295"/>
          </p:nvPr>
        </p:nvSpPr>
        <p:spPr>
          <a:xfrm>
            <a:off x="4733925" y="-60325"/>
            <a:ext cx="4410075" cy="1511300"/>
          </a:xfrm>
        </p:spPr>
        <p:txBody>
          <a:bodyPr>
            <a:noAutofit/>
          </a:bodyPr>
          <a:lstStyle/>
          <a:p>
            <a:r>
              <a:rPr lang="es-MX" sz="2800" b="1" dirty="0"/>
              <a:t>Desacato </a:t>
            </a:r>
            <a:br>
              <a:rPr lang="es-MX" sz="2800" b="1" dirty="0"/>
            </a:br>
            <a:r>
              <a:rPr lang="es-MX" sz="2800" b="1" dirty="0"/>
              <a:t>Art. 63 LGRA</a:t>
            </a:r>
          </a:p>
        </p:txBody>
      </p:sp>
      <p:sp>
        <p:nvSpPr>
          <p:cNvPr id="5" name="CuadroTexto 4"/>
          <p:cNvSpPr txBox="1"/>
          <p:nvPr/>
        </p:nvSpPr>
        <p:spPr>
          <a:xfrm>
            <a:off x="648361" y="1451520"/>
            <a:ext cx="354109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solidFill>
                  <a:srgbClr val="00204E"/>
                </a:solidFill>
                <a:effectLst/>
                <a:uLnTx/>
                <a:uFillTx/>
                <a:latin typeface="Arial" charset="0"/>
                <a:ea typeface="+mn-ea"/>
                <a:cs typeface="+mn-cs"/>
              </a:rPr>
              <a:t>El </a:t>
            </a:r>
            <a:r>
              <a:rPr kumimoji="0" lang="es-MX" sz="1800" b="1" i="0" u="none" strike="noStrike" kern="1200" cap="none" spc="0" normalizeH="0" baseline="0" noProof="0" dirty="0">
                <a:ln>
                  <a:noFill/>
                </a:ln>
                <a:solidFill>
                  <a:srgbClr val="00204E"/>
                </a:solidFill>
                <a:effectLst/>
                <a:uLnTx/>
                <a:uFillTx/>
                <a:latin typeface="Arial" charset="0"/>
                <a:ea typeface="+mn-ea"/>
                <a:cs typeface="+mn-cs"/>
              </a:rPr>
              <a:t>servidor público</a:t>
            </a:r>
            <a:r>
              <a:rPr kumimoji="0" lang="es-MX" sz="1800" b="0" i="0" u="none" strike="noStrike" kern="1200" cap="none" spc="0" normalizeH="0" baseline="0" noProof="0" dirty="0">
                <a:ln>
                  <a:noFill/>
                </a:ln>
                <a:solidFill>
                  <a:srgbClr val="00204E"/>
                </a:solidFill>
                <a:effectLst/>
                <a:uLnTx/>
                <a:uFillTx/>
                <a:latin typeface="Arial" charset="0"/>
                <a:ea typeface="+mn-ea"/>
                <a:cs typeface="+mn-cs"/>
              </a:rPr>
              <a:t> que: </a:t>
            </a:r>
          </a:p>
        </p:txBody>
      </p:sp>
      <p:sp>
        <p:nvSpPr>
          <p:cNvPr id="3" name="Rectángulo redondeado 2"/>
          <p:cNvSpPr/>
          <p:nvPr/>
        </p:nvSpPr>
        <p:spPr>
          <a:xfrm>
            <a:off x="457741" y="2362012"/>
            <a:ext cx="2731259" cy="68551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100" b="0" i="0" u="none" strike="noStrike" kern="1200" cap="none" spc="0" normalizeH="0" baseline="0" noProof="0" dirty="0">
                <a:ln>
                  <a:noFill/>
                </a:ln>
                <a:solidFill>
                  <a:prstClr val="white"/>
                </a:solidFill>
                <a:effectLst/>
                <a:uLnTx/>
                <a:uFillTx/>
                <a:latin typeface="Arial"/>
                <a:ea typeface="+mn-ea"/>
                <a:cs typeface="+mn-cs"/>
              </a:rPr>
              <a:t>Tratándose</a:t>
            </a:r>
          </a:p>
        </p:txBody>
      </p:sp>
      <p:sp>
        <p:nvSpPr>
          <p:cNvPr id="6" name="Rectángulo 5"/>
          <p:cNvSpPr/>
          <p:nvPr/>
        </p:nvSpPr>
        <p:spPr>
          <a:xfrm>
            <a:off x="388540" y="2443160"/>
            <a:ext cx="2783626" cy="52322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400" b="0" i="0" u="none" strike="noStrike" kern="1200" cap="none" spc="0" normalizeH="0" baseline="0" noProof="0" dirty="0">
                <a:ln>
                  <a:noFill/>
                </a:ln>
                <a:solidFill>
                  <a:srgbClr val="00204E"/>
                </a:solidFill>
                <a:effectLst/>
                <a:uLnTx/>
                <a:uFillTx/>
                <a:latin typeface="Arial" charset="0"/>
                <a:ea typeface="+mn-ea"/>
                <a:cs typeface="+mn-cs"/>
              </a:rPr>
              <a:t>Tratándose de requerimientos o resoluciones de autoridades:</a:t>
            </a:r>
          </a:p>
        </p:txBody>
      </p:sp>
      <p:sp>
        <p:nvSpPr>
          <p:cNvPr id="11" name="Rectángulo redondeado 10"/>
          <p:cNvSpPr/>
          <p:nvPr/>
        </p:nvSpPr>
        <p:spPr>
          <a:xfrm>
            <a:off x="5731096" y="1472544"/>
            <a:ext cx="2729336" cy="39342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ts val="800"/>
              </a:lnSpc>
              <a:spcBef>
                <a:spcPct val="0"/>
              </a:spcBef>
              <a:spcAft>
                <a:spcPct val="0"/>
              </a:spcAft>
              <a:buClrTx/>
              <a:buSzTx/>
              <a:buFontTx/>
              <a:buNone/>
              <a:tabLst/>
              <a:defRPr/>
            </a:pPr>
            <a:r>
              <a:rPr kumimoji="0" lang="es-MX" sz="1400" b="1" i="0" u="none" strike="noStrike" kern="1200" cap="none" spc="0" normalizeH="0" baseline="0" noProof="0" dirty="0">
                <a:ln>
                  <a:noFill/>
                </a:ln>
                <a:solidFill>
                  <a:srgbClr val="00204E"/>
                </a:solidFill>
                <a:effectLst/>
                <a:uLnTx/>
                <a:uFillTx/>
                <a:latin typeface="Arial"/>
                <a:ea typeface="+mn-ea"/>
                <a:cs typeface="+mn-cs"/>
              </a:rPr>
              <a:t>Proporcione</a:t>
            </a:r>
            <a:r>
              <a:rPr kumimoji="0" lang="es-MX" sz="1400" b="0" i="0" u="none" strike="noStrike" kern="1200" cap="none" spc="0" normalizeH="0" baseline="0" noProof="0" dirty="0">
                <a:ln>
                  <a:noFill/>
                </a:ln>
                <a:solidFill>
                  <a:srgbClr val="00204E"/>
                </a:solidFill>
                <a:effectLst/>
                <a:uLnTx/>
                <a:uFillTx/>
                <a:latin typeface="Arial"/>
                <a:ea typeface="+mn-ea"/>
                <a:cs typeface="+mn-cs"/>
              </a:rPr>
              <a:t> información falsa</a:t>
            </a:r>
            <a:r>
              <a:rPr kumimoji="0" lang="es-MX" sz="1400" b="0" i="0" u="none" strike="noStrike" kern="1200" cap="none" spc="0" normalizeH="0" baseline="0" noProof="0" dirty="0">
                <a:ln>
                  <a:noFill/>
                </a:ln>
                <a:solidFill>
                  <a:prstClr val="white"/>
                </a:solidFill>
                <a:effectLst/>
                <a:uLnTx/>
                <a:uFillTx/>
                <a:latin typeface="Arial"/>
                <a:ea typeface="+mn-ea"/>
                <a:cs typeface="+mn-cs"/>
              </a:rPr>
              <a:t>;</a:t>
            </a:r>
          </a:p>
        </p:txBody>
      </p:sp>
      <p:sp>
        <p:nvSpPr>
          <p:cNvPr id="19" name="Rectángulo redondeado 18"/>
          <p:cNvSpPr/>
          <p:nvPr/>
        </p:nvSpPr>
        <p:spPr>
          <a:xfrm>
            <a:off x="5731096" y="2126700"/>
            <a:ext cx="2552554" cy="43592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400" b="1" i="0" u="none" strike="noStrike" kern="1200" cap="none" spc="0" normalizeH="0" baseline="0" noProof="0" dirty="0">
                <a:ln>
                  <a:noFill/>
                </a:ln>
                <a:solidFill>
                  <a:srgbClr val="00204E"/>
                </a:solidFill>
                <a:effectLst/>
                <a:uLnTx/>
                <a:uFillTx/>
                <a:latin typeface="Arial"/>
                <a:ea typeface="+mn-ea"/>
                <a:cs typeface="+mn-cs"/>
              </a:rPr>
              <a:t>Omita</a:t>
            </a:r>
            <a:r>
              <a:rPr kumimoji="0" lang="es-MX" sz="1400" b="0" i="0" u="none" strike="noStrike" kern="1200" cap="none" spc="0" normalizeH="0" baseline="0" noProof="0" dirty="0">
                <a:ln>
                  <a:noFill/>
                </a:ln>
                <a:solidFill>
                  <a:srgbClr val="00204E"/>
                </a:solidFill>
                <a:effectLst/>
                <a:uLnTx/>
                <a:uFillTx/>
                <a:latin typeface="Arial"/>
                <a:ea typeface="+mn-ea"/>
                <a:cs typeface="+mn-cs"/>
              </a:rPr>
              <a:t> dar respuesta alguna</a:t>
            </a:r>
          </a:p>
        </p:txBody>
      </p:sp>
      <p:sp>
        <p:nvSpPr>
          <p:cNvPr id="20" name="Rectángulo redondeado 19"/>
          <p:cNvSpPr/>
          <p:nvPr/>
        </p:nvSpPr>
        <p:spPr>
          <a:xfrm>
            <a:off x="5731096" y="2751929"/>
            <a:ext cx="2552555" cy="71317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400" b="1" i="0" u="none" strike="noStrike" kern="1200" cap="none" spc="0" normalizeH="0" baseline="0" noProof="0" dirty="0">
                <a:ln>
                  <a:noFill/>
                </a:ln>
                <a:solidFill>
                  <a:srgbClr val="00204E"/>
                </a:solidFill>
                <a:effectLst/>
                <a:uLnTx/>
                <a:uFillTx/>
                <a:latin typeface="Arial"/>
                <a:ea typeface="+mn-ea"/>
                <a:cs typeface="+mn-cs"/>
              </a:rPr>
              <a:t>Retrase</a:t>
            </a:r>
            <a:r>
              <a:rPr kumimoji="0" lang="es-MX" sz="1400" b="0" i="0" u="none" strike="noStrike" kern="1200" cap="none" spc="0" normalizeH="0" baseline="0" noProof="0" dirty="0">
                <a:ln>
                  <a:noFill/>
                </a:ln>
                <a:solidFill>
                  <a:srgbClr val="00204E"/>
                </a:solidFill>
                <a:effectLst/>
                <a:uLnTx/>
                <a:uFillTx/>
                <a:latin typeface="Arial"/>
                <a:ea typeface="+mn-ea"/>
                <a:cs typeface="+mn-cs"/>
              </a:rPr>
              <a:t> deliberadamente y sin justificación la entrega de la información</a:t>
            </a:r>
          </a:p>
        </p:txBody>
      </p:sp>
      <p:pic>
        <p:nvPicPr>
          <p:cNvPr id="34" name="Imagen 33"/>
          <p:cNvPicPr>
            <a:picLocks noChangeAspect="1"/>
          </p:cNvPicPr>
          <p:nvPr/>
        </p:nvPicPr>
        <p:blipFill>
          <a:blip r:embed="rId2"/>
          <a:stretch>
            <a:fillRect/>
          </a:stretch>
        </p:blipFill>
        <p:spPr>
          <a:xfrm>
            <a:off x="1022853" y="3462257"/>
            <a:ext cx="1601033" cy="1508938"/>
          </a:xfrm>
          <a:prstGeom prst="rect">
            <a:avLst/>
          </a:prstGeom>
        </p:spPr>
      </p:pic>
      <p:sp>
        <p:nvSpPr>
          <p:cNvPr id="7" name="CuadroTexto 6"/>
          <p:cNvSpPr txBox="1"/>
          <p:nvPr/>
        </p:nvSpPr>
        <p:spPr>
          <a:xfrm>
            <a:off x="5682350" y="4219824"/>
            <a:ext cx="2601300" cy="830997"/>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A pesar de que se le hubieran impuesto medidas de apremio. </a:t>
            </a:r>
          </a:p>
        </p:txBody>
      </p:sp>
      <p:sp>
        <p:nvSpPr>
          <p:cNvPr id="10" name="CuadroTexto 9"/>
          <p:cNvSpPr txBox="1"/>
          <p:nvPr/>
        </p:nvSpPr>
        <p:spPr>
          <a:xfrm>
            <a:off x="3361913" y="1260325"/>
            <a:ext cx="2289297"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Fiscalizadoras</a:t>
            </a:r>
          </a:p>
        </p:txBody>
      </p:sp>
      <p:sp>
        <p:nvSpPr>
          <p:cNvPr id="21" name="CuadroTexto 20"/>
          <p:cNvSpPr txBox="1"/>
          <p:nvPr/>
        </p:nvSpPr>
        <p:spPr>
          <a:xfrm>
            <a:off x="3383280" y="1754051"/>
            <a:ext cx="2289297"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De Control Interno</a:t>
            </a:r>
          </a:p>
        </p:txBody>
      </p:sp>
      <p:sp>
        <p:nvSpPr>
          <p:cNvPr id="22" name="CuadroTexto 21"/>
          <p:cNvSpPr txBox="1"/>
          <p:nvPr/>
        </p:nvSpPr>
        <p:spPr>
          <a:xfrm>
            <a:off x="3410005" y="2224372"/>
            <a:ext cx="2289297"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Judiciales</a:t>
            </a:r>
          </a:p>
        </p:txBody>
      </p:sp>
      <p:sp>
        <p:nvSpPr>
          <p:cNvPr id="23" name="CuadroTexto 22"/>
          <p:cNvSpPr txBox="1"/>
          <p:nvPr/>
        </p:nvSpPr>
        <p:spPr>
          <a:xfrm>
            <a:off x="3379389" y="2688749"/>
            <a:ext cx="2289297"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Electorales </a:t>
            </a:r>
          </a:p>
        </p:txBody>
      </p:sp>
      <p:sp>
        <p:nvSpPr>
          <p:cNvPr id="24" name="CuadroTexto 23"/>
          <p:cNvSpPr txBox="1"/>
          <p:nvPr/>
        </p:nvSpPr>
        <p:spPr>
          <a:xfrm>
            <a:off x="3383279" y="3171867"/>
            <a:ext cx="2289297"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Derechos Humanos</a:t>
            </a:r>
          </a:p>
        </p:txBody>
      </p:sp>
      <p:sp>
        <p:nvSpPr>
          <p:cNvPr id="12" name="Abrir llave 11"/>
          <p:cNvSpPr/>
          <p:nvPr/>
        </p:nvSpPr>
        <p:spPr>
          <a:xfrm>
            <a:off x="3276672" y="1242305"/>
            <a:ext cx="45719" cy="29289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00204E"/>
              </a:solidFill>
              <a:effectLst/>
              <a:uLnTx/>
              <a:uFillTx/>
              <a:latin typeface="Arial"/>
              <a:ea typeface="+mn-ea"/>
              <a:cs typeface="+mn-cs"/>
            </a:endParaRPr>
          </a:p>
        </p:txBody>
      </p:sp>
      <p:sp>
        <p:nvSpPr>
          <p:cNvPr id="13" name="Flecha derecha 12"/>
          <p:cNvSpPr/>
          <p:nvPr/>
        </p:nvSpPr>
        <p:spPr>
          <a:xfrm>
            <a:off x="4588122" y="2301668"/>
            <a:ext cx="551936" cy="522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a:ln>
                <a:noFill/>
              </a:ln>
              <a:solidFill>
                <a:prstClr val="white"/>
              </a:solidFill>
              <a:effectLst/>
              <a:uLnTx/>
              <a:uFillTx/>
              <a:latin typeface="Arial"/>
              <a:ea typeface="+mn-ea"/>
              <a:cs typeface="+mn-cs"/>
            </a:endParaRPr>
          </a:p>
        </p:txBody>
      </p:sp>
      <p:sp>
        <p:nvSpPr>
          <p:cNvPr id="14" name="Flecha abajo 13"/>
          <p:cNvSpPr/>
          <p:nvPr/>
        </p:nvSpPr>
        <p:spPr>
          <a:xfrm>
            <a:off x="6761001" y="3586279"/>
            <a:ext cx="562256" cy="5998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a:ln>
                <a:noFill/>
              </a:ln>
              <a:solidFill>
                <a:prstClr val="white"/>
              </a:solidFill>
              <a:effectLst/>
              <a:uLnTx/>
              <a:uFillTx/>
              <a:latin typeface="Arial"/>
              <a:ea typeface="+mn-ea"/>
              <a:cs typeface="+mn-cs"/>
            </a:endParaRPr>
          </a:p>
        </p:txBody>
      </p:sp>
      <p:sp>
        <p:nvSpPr>
          <p:cNvPr id="25" name="CuadroTexto 24"/>
          <p:cNvSpPr txBox="1"/>
          <p:nvPr/>
        </p:nvSpPr>
        <p:spPr>
          <a:xfrm>
            <a:off x="3384343" y="3574867"/>
            <a:ext cx="2289297"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O cualquier otra competente</a:t>
            </a:r>
          </a:p>
        </p:txBody>
      </p:sp>
    </p:spTree>
    <p:extLst>
      <p:ext uri="{BB962C8B-B14F-4D97-AF65-F5344CB8AC3E}">
        <p14:creationId xmlns:p14="http://schemas.microsoft.com/office/powerpoint/2010/main" val="829477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8"/>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2" name="Título 1"/>
          <p:cNvSpPr>
            <a:spLocks noGrp="1"/>
          </p:cNvSpPr>
          <p:nvPr>
            <p:ph type="ctrTitle" idx="4294967295"/>
          </p:nvPr>
        </p:nvSpPr>
        <p:spPr>
          <a:xfrm>
            <a:off x="3887788" y="200025"/>
            <a:ext cx="5256212" cy="1314450"/>
          </a:xfrm>
        </p:spPr>
        <p:txBody>
          <a:bodyPr>
            <a:noAutofit/>
          </a:bodyPr>
          <a:lstStyle/>
          <a:p>
            <a:r>
              <a:rPr lang="es-MX" sz="2800" b="1" dirty="0"/>
              <a:t>Nepotismo</a:t>
            </a:r>
            <a:br>
              <a:rPr lang="es-MX" sz="2800" b="1" dirty="0"/>
            </a:br>
            <a:r>
              <a:rPr lang="es-MX" sz="2800" b="1" dirty="0"/>
              <a:t>Art. 63 BIS LGRA</a:t>
            </a:r>
          </a:p>
        </p:txBody>
      </p:sp>
      <p:sp>
        <p:nvSpPr>
          <p:cNvPr id="5" name="CuadroTexto 4"/>
          <p:cNvSpPr txBox="1"/>
          <p:nvPr/>
        </p:nvSpPr>
        <p:spPr>
          <a:xfrm>
            <a:off x="648361" y="1451520"/>
            <a:ext cx="354109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solidFill>
                  <a:srgbClr val="00204E"/>
                </a:solidFill>
                <a:effectLst/>
                <a:uLnTx/>
                <a:uFillTx/>
                <a:latin typeface="Arial" charset="0"/>
                <a:ea typeface="+mn-ea"/>
                <a:cs typeface="+mn-cs"/>
              </a:rPr>
              <a:t>El </a:t>
            </a:r>
            <a:r>
              <a:rPr kumimoji="0" lang="es-MX" sz="1800" b="1" i="0" u="none" strike="noStrike" kern="1200" cap="none" spc="0" normalizeH="0" baseline="0" noProof="0" dirty="0">
                <a:ln>
                  <a:noFill/>
                </a:ln>
                <a:solidFill>
                  <a:srgbClr val="00204E"/>
                </a:solidFill>
                <a:effectLst/>
                <a:uLnTx/>
                <a:uFillTx/>
                <a:latin typeface="Arial" charset="0"/>
                <a:ea typeface="+mn-ea"/>
                <a:cs typeface="+mn-cs"/>
              </a:rPr>
              <a:t>servidor público</a:t>
            </a:r>
            <a:r>
              <a:rPr kumimoji="0" lang="es-MX" sz="1800" b="0" i="0" u="none" strike="noStrike" kern="1200" cap="none" spc="0" normalizeH="0" baseline="0" noProof="0" dirty="0">
                <a:ln>
                  <a:noFill/>
                </a:ln>
                <a:solidFill>
                  <a:srgbClr val="00204E"/>
                </a:solidFill>
                <a:effectLst/>
                <a:uLnTx/>
                <a:uFillTx/>
                <a:latin typeface="Arial" charset="0"/>
                <a:ea typeface="+mn-ea"/>
                <a:cs typeface="+mn-cs"/>
              </a:rPr>
              <a:t> que: </a:t>
            </a:r>
          </a:p>
        </p:txBody>
      </p:sp>
      <p:sp>
        <p:nvSpPr>
          <p:cNvPr id="13" name="Flecha derecha 12"/>
          <p:cNvSpPr/>
          <p:nvPr/>
        </p:nvSpPr>
        <p:spPr>
          <a:xfrm>
            <a:off x="4296032" y="2136338"/>
            <a:ext cx="551936" cy="522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Rectángulo 3">
            <a:extLst>
              <a:ext uri="{FF2B5EF4-FFF2-40B4-BE49-F238E27FC236}">
                <a16:creationId xmlns:a16="http://schemas.microsoft.com/office/drawing/2014/main" id="{0ACB061D-4CE6-493C-92F8-829BE1D7D951}"/>
              </a:ext>
            </a:extLst>
          </p:cNvPr>
          <p:cNvSpPr/>
          <p:nvPr/>
        </p:nvSpPr>
        <p:spPr>
          <a:xfrm>
            <a:off x="648361" y="1880414"/>
            <a:ext cx="3541096" cy="1200329"/>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00204E"/>
                </a:solidFill>
                <a:effectLst/>
                <a:uLnTx/>
                <a:uFillTx/>
                <a:latin typeface="Arial" charset="0"/>
                <a:ea typeface="+mn-ea"/>
                <a:cs typeface="+mn-cs"/>
              </a:rPr>
              <a:t>Valiéndose de las atribuciones o facultades de su empleo, cargo o comisión, directa o indirectamente</a:t>
            </a:r>
            <a:endParaRPr kumimoji="0" lang="es-MX" sz="1800" b="0"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8" name="Rectángulo 7">
            <a:extLst>
              <a:ext uri="{FF2B5EF4-FFF2-40B4-BE49-F238E27FC236}">
                <a16:creationId xmlns:a16="http://schemas.microsoft.com/office/drawing/2014/main" id="{A50BA788-6C4A-46C6-93AC-0DFF88C02075}"/>
              </a:ext>
            </a:extLst>
          </p:cNvPr>
          <p:cNvSpPr/>
          <p:nvPr/>
        </p:nvSpPr>
        <p:spPr>
          <a:xfrm>
            <a:off x="4939015" y="1860441"/>
            <a:ext cx="3446248" cy="3416320"/>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00204E"/>
                </a:solidFill>
                <a:effectLst/>
                <a:uLnTx/>
                <a:uFillTx/>
                <a:latin typeface="Arial" charset="0"/>
                <a:ea typeface="+mn-ea"/>
                <a:cs typeface="+mn-cs"/>
              </a:rPr>
              <a:t>designe, nombre o intervenga para que se contrate como personal de confianza, de estructura, de base o por honorarios en el ente público en que ejerza sus funciones, a personas con las que tenga lazos de parentesco por consanguinidad hasta el cuarto grado, de afinidad hasta el segundo grado, o vínculo de matrimonio o concubinato. </a:t>
            </a:r>
            <a:endParaRPr kumimoji="0" lang="es-MX" sz="1800" b="0" i="0" u="none" strike="noStrike" kern="1200" cap="none" spc="0" normalizeH="0" baseline="0" noProof="0" dirty="0">
              <a:ln>
                <a:noFill/>
              </a:ln>
              <a:solidFill>
                <a:srgbClr val="00204E"/>
              </a:solidFill>
              <a:effectLst/>
              <a:uLnTx/>
              <a:uFillTx/>
              <a:latin typeface="Arial" charset="0"/>
              <a:ea typeface="+mn-ea"/>
              <a:cs typeface="+mn-cs"/>
            </a:endParaRPr>
          </a:p>
        </p:txBody>
      </p:sp>
      <p:pic>
        <p:nvPicPr>
          <p:cNvPr id="2050" name="Picture 2" descr="Nepotismo; una practica que siempre ha existido entre los políticos de  Villarpando – BLOQUE INFORMATIVO RD">
            <a:extLst>
              <a:ext uri="{FF2B5EF4-FFF2-40B4-BE49-F238E27FC236}">
                <a16:creationId xmlns:a16="http://schemas.microsoft.com/office/drawing/2014/main" id="{70C00554-C05F-4925-943B-A19B00697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393" y="3743970"/>
            <a:ext cx="3906369" cy="19105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06828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503931" y="3869661"/>
            <a:ext cx="4390041" cy="1234697"/>
          </a:xfrm>
          <a:prstGeom prst="rect">
            <a:avLst/>
          </a:prstGeom>
        </p:spPr>
        <p:txBody>
          <a:bodyPr wrap="square">
            <a:spAutoFit/>
          </a:bodyPr>
          <a:lstStyle/>
          <a:p>
            <a:pPr marL="0" marR="0" lvl="0" indent="0" algn="just" defTabSz="914400" rtl="0" eaLnBrk="1" fontAlgn="base" latinLnBrk="0" hangingPunct="1">
              <a:lnSpc>
                <a:spcPct val="107000"/>
              </a:lnSpc>
              <a:spcBef>
                <a:spcPct val="0"/>
              </a:spcBef>
              <a:spcAft>
                <a:spcPct val="0"/>
              </a:spcAft>
              <a:buClrTx/>
              <a:buSzTx/>
              <a:buFontTx/>
              <a:buNone/>
              <a:tabLst/>
              <a:defRPr/>
            </a:pPr>
            <a:r>
              <a:rPr kumimoji="0" lang="es-MX" sz="1400" b="1" i="0" u="none" strike="noStrike" kern="1200" cap="none" spc="0" normalizeH="0" baseline="0" noProof="0" dirty="0">
                <a:ln>
                  <a:noFill/>
                </a:ln>
                <a:solidFill>
                  <a:srgbClr val="00204E"/>
                </a:solidFill>
                <a:effectLst/>
                <a:uLnTx/>
                <a:uFillTx/>
                <a:latin typeface="Arial" charset="0"/>
                <a:ea typeface="+mn-ea"/>
                <a:cs typeface="+mn-cs"/>
              </a:rPr>
              <a:t>Los Servidores Públicos que denuncien una Falta Grave o de particulares o sean testigos en el procedimiento: </a:t>
            </a:r>
            <a:r>
              <a:rPr kumimoji="0" lang="es-MX" sz="1400" b="0" i="0" u="none" strike="noStrike" kern="1200" cap="none" spc="0" normalizeH="0" baseline="0" noProof="0" dirty="0">
                <a:ln>
                  <a:noFill/>
                </a:ln>
                <a:solidFill>
                  <a:srgbClr val="00204E"/>
                </a:solidFill>
                <a:effectLst/>
                <a:uLnTx/>
                <a:uFillTx/>
                <a:latin typeface="Arial" charset="0"/>
                <a:ea typeface="+mn-ea"/>
                <a:cs typeface="+mn-cs"/>
              </a:rPr>
              <a:t>podrán solicitar medidas de protección que resulten razonables, lo que será evaluado y atendido por el ente público en el que presta sus servicios. </a:t>
            </a:r>
            <a:endParaRPr kumimoji="0" lang="es-MX" sz="2400" b="0" i="0" u="none" strike="noStrike" kern="1200" cap="none" spc="0" normalizeH="0" baseline="0" noProof="0" dirty="0">
              <a:ln>
                <a:noFill/>
              </a:ln>
              <a:solidFill>
                <a:srgbClr val="00204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3902110" y="1284141"/>
            <a:ext cx="3737610" cy="2377574"/>
          </a:xfrm>
          <a:prstGeom prst="rect">
            <a:avLst/>
          </a:prstGeom>
        </p:spPr>
        <p:txBody>
          <a:bodyPr wrap="square">
            <a:spAutoFit/>
          </a:bodyPr>
          <a:lstStyle/>
          <a:p>
            <a:pPr marL="214313" marR="0" lvl="0" indent="-214313"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350" b="1" i="0" u="none" strike="noStrike" kern="1200" cap="none" spc="0" normalizeH="0" baseline="0" noProof="0" dirty="0">
                <a:ln>
                  <a:noFill/>
                </a:ln>
                <a:solidFill>
                  <a:srgbClr val="00204E"/>
                </a:solidFill>
                <a:effectLst/>
                <a:uLnTx/>
                <a:uFillTx/>
                <a:latin typeface="Arial" charset="0"/>
                <a:ea typeface="+mn-ea"/>
                <a:cs typeface="+mn-cs"/>
              </a:rPr>
              <a:t>Realice </a:t>
            </a:r>
            <a:r>
              <a:rPr kumimoji="0" lang="es-MX" sz="1350" b="0" i="0" u="none" strike="noStrike" kern="1200" cap="none" spc="0" normalizeH="0" baseline="0" noProof="0" dirty="0">
                <a:ln>
                  <a:noFill/>
                </a:ln>
                <a:solidFill>
                  <a:srgbClr val="00204E"/>
                </a:solidFill>
                <a:effectLst/>
                <a:uLnTx/>
                <a:uFillTx/>
                <a:latin typeface="Arial" charset="0"/>
                <a:ea typeface="+mn-ea"/>
                <a:cs typeface="+mn-cs"/>
              </a:rPr>
              <a:t>cualquier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350" b="0" i="0" u="none" strike="noStrike" kern="1200" cap="none" spc="0" normalizeH="0" baseline="0" noProof="0" dirty="0">
                <a:ln>
                  <a:noFill/>
                </a:ln>
                <a:solidFill>
                  <a:srgbClr val="00204E"/>
                </a:solidFill>
                <a:effectLst/>
                <a:uLnTx/>
                <a:uFillTx/>
                <a:latin typeface="Arial" charset="0"/>
                <a:ea typeface="+mn-ea"/>
                <a:cs typeface="+mn-cs"/>
              </a:rPr>
              <a:t>acto que simule:</a:t>
            </a:r>
          </a:p>
          <a:p>
            <a:pPr marL="214313" marR="0" lvl="0" indent="-214313"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s-MX" sz="1350" b="1" i="0" u="sng" strike="noStrike" kern="1200" cap="none" spc="0" normalizeH="0" baseline="0" noProof="0" dirty="0">
              <a:ln>
                <a:noFill/>
              </a:ln>
              <a:solidFill>
                <a:srgbClr val="00204E"/>
              </a:solidFill>
              <a:effectLst/>
              <a:uLnTx/>
              <a:uFillTx/>
              <a:latin typeface="Arial" charset="0"/>
              <a:ea typeface="+mn-ea"/>
              <a:cs typeface="+mn-cs"/>
            </a:endParaRPr>
          </a:p>
          <a:p>
            <a:pPr marL="214313" marR="0" lvl="0" indent="-214313"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s-MX" sz="1350" b="0" i="0" u="none" strike="noStrike" kern="1200" cap="none" spc="0" normalizeH="0" baseline="0" noProof="0" dirty="0">
              <a:ln>
                <a:noFill/>
              </a:ln>
              <a:solidFill>
                <a:srgbClr val="00204E"/>
              </a:solidFill>
              <a:effectLst/>
              <a:uLnTx/>
              <a:uFillTx/>
              <a:latin typeface="Arial" charset="0"/>
              <a:ea typeface="+mn-ea"/>
              <a:cs typeface="+mn-cs"/>
            </a:endParaRPr>
          </a:p>
          <a:p>
            <a:pPr marL="214313" marR="0" lvl="0" indent="-214313"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350" b="1" i="0" u="none" strike="noStrike" kern="1200" cap="none" spc="0" normalizeH="0" baseline="0" noProof="0" dirty="0">
                <a:ln>
                  <a:noFill/>
                </a:ln>
                <a:solidFill>
                  <a:srgbClr val="00204E"/>
                </a:solidFill>
                <a:effectLst/>
                <a:uLnTx/>
                <a:uFillTx/>
                <a:latin typeface="Arial" charset="0"/>
                <a:ea typeface="+mn-ea"/>
                <a:cs typeface="+mn-cs"/>
              </a:rPr>
              <a:t>No inicie </a:t>
            </a:r>
            <a:r>
              <a:rPr kumimoji="0" lang="es-MX" sz="1350" b="0" i="0" u="none" strike="noStrike" kern="1200" cap="none" spc="0" normalizeH="0" baseline="0" noProof="0" dirty="0">
                <a:ln>
                  <a:noFill/>
                </a:ln>
                <a:solidFill>
                  <a:srgbClr val="00204E"/>
                </a:solidFill>
                <a:effectLst/>
                <a:uLnTx/>
                <a:uFillTx/>
                <a:latin typeface="Arial" charset="0"/>
                <a:ea typeface="+mn-ea"/>
                <a:cs typeface="+mn-cs"/>
              </a:rPr>
              <a:t>el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350" b="0" i="0" u="none" strike="noStrike" kern="1200" cap="none" spc="0" normalizeH="0" baseline="0" noProof="0" dirty="0">
                <a:ln>
                  <a:noFill/>
                </a:ln>
                <a:solidFill>
                  <a:srgbClr val="00204E"/>
                </a:solidFill>
                <a:effectLst/>
                <a:uLnTx/>
                <a:uFillTx/>
                <a:latin typeface="Arial" charset="0"/>
                <a:ea typeface="+mn-ea"/>
                <a:cs typeface="+mn-cs"/>
              </a:rPr>
              <a:t>procedimiento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350" b="0" i="0" u="none" strike="noStrike" kern="1200" cap="none" spc="0" normalizeH="0" baseline="0" noProof="0" dirty="0">
                <a:ln>
                  <a:noFill/>
                </a:ln>
                <a:solidFill>
                  <a:srgbClr val="00204E"/>
                </a:solidFill>
                <a:effectLst/>
                <a:uLnTx/>
                <a:uFillTx/>
                <a:latin typeface="Arial" charset="0"/>
                <a:ea typeface="+mn-ea"/>
                <a:cs typeface="+mn-cs"/>
              </a:rPr>
              <a:t>Correspondiente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MX" sz="1350" b="0" i="0" u="none" strike="noStrike" kern="1200" cap="none" spc="0" normalizeH="0" baseline="0" noProof="0" dirty="0">
              <a:ln>
                <a:noFill/>
              </a:ln>
              <a:solidFill>
                <a:srgbClr val="00204E"/>
              </a:solidFill>
              <a:effectLst/>
              <a:uLnTx/>
              <a:uFillTx/>
              <a:latin typeface="Arial" charset="0"/>
              <a:ea typeface="+mn-ea"/>
              <a:cs typeface="+mn-cs"/>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350" b="1" i="0" u="none" strike="noStrike" kern="1200" cap="none" spc="0" normalizeH="0" baseline="0" noProof="0" dirty="0">
                <a:ln>
                  <a:noFill/>
                </a:ln>
                <a:solidFill>
                  <a:srgbClr val="00204E"/>
                </a:solidFill>
                <a:effectLst/>
                <a:uLnTx/>
                <a:uFillTx/>
                <a:latin typeface="Arial" charset="0"/>
                <a:ea typeface="+mn-ea"/>
                <a:cs typeface="+mn-cs"/>
              </a:rPr>
              <a:t>Revele </a:t>
            </a:r>
            <a:r>
              <a:rPr kumimoji="0" lang="es-MX" sz="1350" b="0" i="0" u="none" strike="noStrike" kern="1200" cap="none" spc="0" normalizeH="0" baseline="0" noProof="0" dirty="0">
                <a:ln>
                  <a:noFill/>
                </a:ln>
                <a:solidFill>
                  <a:srgbClr val="00204E"/>
                </a:solidFill>
                <a:effectLst/>
                <a:uLnTx/>
                <a:uFillTx/>
                <a:latin typeface="Arial" charset="0"/>
                <a:ea typeface="+mn-ea"/>
                <a:cs typeface="+mn-cs"/>
              </a:rPr>
              <a:t>la identidad</a:t>
            </a:r>
            <a:r>
              <a:rPr kumimoji="0" lang="es-MX" sz="1350" b="1" i="0" u="none" strike="noStrike" kern="1200" cap="none" spc="0" normalizeH="0" baseline="0" noProof="0" dirty="0">
                <a:ln>
                  <a:noFill/>
                </a:ln>
                <a:solidFill>
                  <a:srgbClr val="00204E"/>
                </a:solidFill>
                <a:effectLst/>
                <a:uLnTx/>
                <a:uFillTx/>
                <a:latin typeface="Arial" charset="0"/>
                <a:ea typeface="+mn-ea"/>
                <a:cs typeface="+mn-cs"/>
              </a:rPr>
              <a:t> </a:t>
            </a:r>
            <a:endParaRPr kumimoji="0" lang="es-MX" sz="1350" b="0"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350" b="0" i="0" u="none" strike="noStrike" kern="1200" cap="none" spc="0" normalizeH="0" baseline="0" noProof="0" dirty="0">
                <a:ln>
                  <a:noFill/>
                </a:ln>
                <a:solidFill>
                  <a:srgbClr val="00204E"/>
                </a:solidFill>
                <a:effectLst/>
                <a:uLnTx/>
                <a:uFillTx/>
                <a:latin typeface="Arial" charset="0"/>
                <a:ea typeface="+mn-ea"/>
                <a:cs typeface="+mn-cs"/>
              </a:rPr>
              <a:t>de un denunciante</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350" b="0" i="0" u="none" strike="noStrike" kern="1200" cap="none" spc="0" normalizeH="0" baseline="0" noProof="0" dirty="0">
                <a:ln>
                  <a:noFill/>
                </a:ln>
                <a:solidFill>
                  <a:srgbClr val="00204E"/>
                </a:solidFill>
                <a:effectLst/>
                <a:uLnTx/>
                <a:uFillTx/>
                <a:latin typeface="Arial" charset="0"/>
                <a:ea typeface="+mn-ea"/>
                <a:cs typeface="+mn-cs"/>
              </a:rPr>
              <a:t>anónimo</a:t>
            </a:r>
          </a:p>
        </p:txBody>
      </p:sp>
      <p:sp>
        <p:nvSpPr>
          <p:cNvPr id="11" name="CuadroTexto 10"/>
          <p:cNvSpPr txBox="1"/>
          <p:nvPr/>
        </p:nvSpPr>
        <p:spPr>
          <a:xfrm>
            <a:off x="242100" y="1692100"/>
            <a:ext cx="1628263"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Cuando el servidor público responsable de la: </a:t>
            </a:r>
          </a:p>
        </p:txBody>
      </p:sp>
      <p:sp>
        <p:nvSpPr>
          <p:cNvPr id="15" name="Rectángulo 14"/>
          <p:cNvSpPr/>
          <p:nvPr/>
        </p:nvSpPr>
        <p:spPr>
          <a:xfrm>
            <a:off x="3894884" y="204786"/>
            <a:ext cx="3721660" cy="1096967"/>
          </a:xfrm>
          <a:prstGeom prst="rect">
            <a:avLst/>
          </a:prstGeom>
        </p:spPr>
        <p:txBody>
          <a:bodyPr wrap="non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Black"/>
                <a:ea typeface="+mn-ea"/>
                <a:cs typeface="+mn-cs"/>
              </a:rPr>
              <a:t>Obstrucción de la justicia</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Black"/>
                <a:ea typeface="+mn-ea"/>
                <a:cs typeface="+mn-cs"/>
              </a:rPr>
              <a:t>Art. 64 LGRA</a:t>
            </a:r>
          </a:p>
          <a:p>
            <a:pPr marL="0" marR="0" lvl="0" indent="0" algn="ctr" defTabSz="914400" rtl="0" eaLnBrk="1" fontAlgn="base" latinLnBrk="0" hangingPunct="1">
              <a:lnSpc>
                <a:spcPct val="107000"/>
              </a:lnSpc>
              <a:spcBef>
                <a:spcPct val="0"/>
              </a:spcBef>
              <a:spcAft>
                <a:spcPct val="0"/>
              </a:spcAft>
              <a:buClrTx/>
              <a:buSzTx/>
              <a:buFontTx/>
              <a:buNone/>
              <a:tabLst/>
              <a:defRPr/>
            </a:pPr>
            <a:endParaRPr kumimoji="0" lang="es-MX" sz="1500" b="1" i="0" u="none" strike="noStrike" kern="1200" cap="none" spc="0" normalizeH="0" baseline="0" noProof="0" dirty="0">
              <a:ln>
                <a:noFill/>
              </a:ln>
              <a:solidFill>
                <a:srgbClr val="00204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2" name="Rectángulo 11"/>
          <p:cNvSpPr/>
          <p:nvPr/>
        </p:nvSpPr>
        <p:spPr>
          <a:xfrm>
            <a:off x="6089893" y="2144245"/>
            <a:ext cx="2476227" cy="1754326"/>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350" b="0" i="0" u="none" strike="noStrike" kern="1200" cap="none" spc="0" normalizeH="0" baseline="0" noProof="0" dirty="0">
                <a:ln>
                  <a:noFill/>
                </a:ln>
                <a:solidFill>
                  <a:srgbClr val="00204E"/>
                </a:solidFill>
                <a:effectLst/>
                <a:uLnTx/>
                <a:uFillTx/>
                <a:latin typeface="Arial" charset="0"/>
                <a:ea typeface="+mn-ea"/>
                <a:cs typeface="+mn-cs"/>
              </a:rPr>
              <a:t>Ante la autoridad competente, dentro del plazo de treinta días naturales, a partir de que tengan conocimiento de cualquier conducta que pudiera constituir una falta administrativa grave, faltas de particulares o un acto de corrupción.</a:t>
            </a:r>
          </a:p>
        </p:txBody>
      </p:sp>
      <p:pic>
        <p:nvPicPr>
          <p:cNvPr id="18" name="Imagen 17" descr="Imagen relacionada"/>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527661" y="3985391"/>
            <a:ext cx="2212691" cy="1354362"/>
          </a:xfrm>
          <a:prstGeom prst="rect">
            <a:avLst/>
          </a:prstGeom>
          <a:ln>
            <a:noFill/>
          </a:ln>
          <a:effectLst>
            <a:softEdge rad="112500"/>
          </a:effectLst>
        </p:spPr>
      </p:pic>
      <p:sp>
        <p:nvSpPr>
          <p:cNvPr id="2" name="CuadroTexto 1"/>
          <p:cNvSpPr txBox="1"/>
          <p:nvPr/>
        </p:nvSpPr>
        <p:spPr>
          <a:xfrm>
            <a:off x="2126448" y="1290545"/>
            <a:ext cx="179554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solidFill>
                  <a:srgbClr val="00204E"/>
                </a:solidFill>
                <a:effectLst/>
                <a:uLnTx/>
                <a:uFillTx/>
                <a:latin typeface="Arial" charset="0"/>
                <a:ea typeface="+mn-ea"/>
                <a:cs typeface="+mn-cs"/>
              </a:rPr>
              <a:t> </a:t>
            </a:r>
            <a:r>
              <a:rPr kumimoji="0" lang="es-MX" sz="1600" b="1" i="0" u="none" strike="noStrike" kern="1200" cap="none" spc="0" normalizeH="0" baseline="0" noProof="0" dirty="0">
                <a:ln>
                  <a:noFill/>
                </a:ln>
                <a:solidFill>
                  <a:srgbClr val="00204E"/>
                </a:solidFill>
                <a:effectLst/>
                <a:uLnTx/>
                <a:uFillTx/>
                <a:latin typeface="Arial" charset="0"/>
                <a:ea typeface="+mn-ea"/>
                <a:cs typeface="+mn-cs"/>
              </a:rPr>
              <a:t>Investigación </a:t>
            </a:r>
          </a:p>
        </p:txBody>
      </p:sp>
      <p:sp>
        <p:nvSpPr>
          <p:cNvPr id="3" name="CuadroTexto 2"/>
          <p:cNvSpPr txBox="1"/>
          <p:nvPr/>
        </p:nvSpPr>
        <p:spPr>
          <a:xfrm>
            <a:off x="2160787" y="1995580"/>
            <a:ext cx="246929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Substanciación</a:t>
            </a:r>
          </a:p>
        </p:txBody>
      </p:sp>
      <p:sp>
        <p:nvSpPr>
          <p:cNvPr id="4" name="CuadroTexto 3"/>
          <p:cNvSpPr txBox="1"/>
          <p:nvPr/>
        </p:nvSpPr>
        <p:spPr>
          <a:xfrm>
            <a:off x="2161383" y="2482148"/>
            <a:ext cx="2403441" cy="830997"/>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Resolución de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las faltas</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administrativas</a:t>
            </a:r>
          </a:p>
        </p:txBody>
      </p:sp>
      <p:sp>
        <p:nvSpPr>
          <p:cNvPr id="5" name="Flecha derecha 4"/>
          <p:cNvSpPr/>
          <p:nvPr/>
        </p:nvSpPr>
        <p:spPr>
          <a:xfrm>
            <a:off x="1484768" y="2506949"/>
            <a:ext cx="423950" cy="390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Abrir llave 5"/>
          <p:cNvSpPr/>
          <p:nvPr/>
        </p:nvSpPr>
        <p:spPr>
          <a:xfrm>
            <a:off x="3905656" y="1245525"/>
            <a:ext cx="45719" cy="22378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00204E"/>
              </a:solidFill>
              <a:effectLst/>
              <a:uLnTx/>
              <a:uFillTx/>
              <a:latin typeface="Arial"/>
              <a:ea typeface="+mn-ea"/>
              <a:cs typeface="+mn-cs"/>
            </a:endParaRPr>
          </a:p>
        </p:txBody>
      </p:sp>
      <p:sp>
        <p:nvSpPr>
          <p:cNvPr id="9" name="CuadroTexto 8"/>
          <p:cNvSpPr txBox="1"/>
          <p:nvPr/>
        </p:nvSpPr>
        <p:spPr>
          <a:xfrm>
            <a:off x="6089893" y="1255899"/>
            <a:ext cx="2726047" cy="715581"/>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350" b="0" i="0" u="none" strike="noStrike" kern="1200" cap="none" spc="0" normalizeH="0" baseline="0" noProof="0" dirty="0">
                <a:ln>
                  <a:noFill/>
                </a:ln>
                <a:solidFill>
                  <a:srgbClr val="00204E"/>
                </a:solidFill>
                <a:effectLst/>
                <a:uLnTx/>
                <a:uFillTx/>
                <a:latin typeface="Arial" charset="0"/>
                <a:ea typeface="+mn-ea"/>
                <a:cs typeface="+mn-cs"/>
              </a:rPr>
              <a:t>Conductas no graves durante la investigación de actos u omisiones calificados como graves</a:t>
            </a:r>
          </a:p>
        </p:txBody>
      </p:sp>
      <p:sp>
        <p:nvSpPr>
          <p:cNvPr id="10" name="Flecha derecha 9"/>
          <p:cNvSpPr/>
          <p:nvPr/>
        </p:nvSpPr>
        <p:spPr>
          <a:xfrm>
            <a:off x="5697659" y="1461283"/>
            <a:ext cx="287820" cy="298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Flecha derecha 18"/>
          <p:cNvSpPr/>
          <p:nvPr/>
        </p:nvSpPr>
        <p:spPr>
          <a:xfrm>
            <a:off x="5686544" y="2323854"/>
            <a:ext cx="287820" cy="298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Marcador de número de diapositiva 20"/>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82359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3503298" y="293286"/>
            <a:ext cx="5554086" cy="1096967"/>
          </a:xfrm>
          <a:prstGeom prst="rect">
            <a:avLst/>
          </a:prstGeom>
        </p:spPr>
        <p:txBody>
          <a:bodyPr wrap="non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Black"/>
                <a:ea typeface="+mn-ea"/>
                <a:cs typeface="+mn-cs"/>
              </a:rPr>
              <a:t>Violaciones a Fideicomisos</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Black"/>
                <a:ea typeface="+mn-ea"/>
                <a:cs typeface="+mn-cs"/>
              </a:rPr>
              <a:t>Art. 64 BIS LGRA</a:t>
            </a:r>
          </a:p>
          <a:p>
            <a:pPr marL="0" marR="0" lvl="0" indent="0" algn="ctr" defTabSz="914400" rtl="0" eaLnBrk="1" fontAlgn="base" latinLnBrk="0" hangingPunct="1">
              <a:lnSpc>
                <a:spcPct val="107000"/>
              </a:lnSpc>
              <a:spcBef>
                <a:spcPct val="0"/>
              </a:spcBef>
              <a:spcAft>
                <a:spcPct val="0"/>
              </a:spcAft>
              <a:buClrTx/>
              <a:buSzTx/>
              <a:buFontTx/>
              <a:buNone/>
              <a:tabLst/>
              <a:defRPr/>
            </a:pPr>
            <a:endParaRPr kumimoji="0" lang="es-MX" sz="1500" b="1" i="0" u="none" strike="noStrike" kern="1200" cap="none" spc="0" normalizeH="0" baseline="0" noProof="0" dirty="0">
              <a:ln>
                <a:noFill/>
              </a:ln>
              <a:solidFill>
                <a:srgbClr val="00204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1" name="Marcador de número de diapositiva 20"/>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13" name="Rectángulo 12">
            <a:extLst>
              <a:ext uri="{FF2B5EF4-FFF2-40B4-BE49-F238E27FC236}">
                <a16:creationId xmlns:a16="http://schemas.microsoft.com/office/drawing/2014/main" id="{B7ADB479-35F4-4F0C-AD73-EF72CC883A90}"/>
              </a:ext>
            </a:extLst>
          </p:cNvPr>
          <p:cNvSpPr/>
          <p:nvPr/>
        </p:nvSpPr>
        <p:spPr>
          <a:xfrm>
            <a:off x="630753" y="2672972"/>
            <a:ext cx="3960440" cy="1200329"/>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00204E"/>
                </a:solidFill>
                <a:effectLst/>
                <a:uLnTx/>
                <a:uFillTx/>
                <a:latin typeface="Arial" charset="0"/>
                <a:ea typeface="+mn-ea"/>
                <a:cs typeface="+mn-cs"/>
              </a:rPr>
              <a:t>Son faltas administrativas graves las violaciones a las disposiciones sobre fideicomisos establecidas en la Ley Federal de Austeridad Republicana. </a:t>
            </a:r>
            <a:endParaRPr kumimoji="0" lang="es-MX" sz="1800" b="0" i="0" u="none" strike="noStrike" kern="1200" cap="none" spc="0" normalizeH="0" baseline="0" noProof="0" dirty="0">
              <a:ln>
                <a:noFill/>
              </a:ln>
              <a:solidFill>
                <a:srgbClr val="00204E"/>
              </a:solidFill>
              <a:effectLst/>
              <a:uLnTx/>
              <a:uFillTx/>
              <a:latin typeface="Arial" charset="0"/>
              <a:ea typeface="+mn-ea"/>
              <a:cs typeface="+mn-cs"/>
            </a:endParaRPr>
          </a:p>
        </p:txBody>
      </p:sp>
      <p:pic>
        <p:nvPicPr>
          <p:cNvPr id="3074" name="Picture 2" descr="Fideicomisos en México: 5 CLAVES para entender qué son y por qué  desaparecerán 109 - YouTube">
            <a:extLst>
              <a:ext uri="{FF2B5EF4-FFF2-40B4-BE49-F238E27FC236}">
                <a16:creationId xmlns:a16="http://schemas.microsoft.com/office/drawing/2014/main" id="{94B21E57-7143-410C-907A-FDA0A6B349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00" b="31448"/>
          <a:stretch/>
        </p:blipFill>
        <p:spPr bwMode="auto">
          <a:xfrm>
            <a:off x="5220072" y="3273136"/>
            <a:ext cx="2868910" cy="10969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39837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ceso 18">
            <a:extLst>
              <a:ext uri="{FF2B5EF4-FFF2-40B4-BE49-F238E27FC236}">
                <a16:creationId xmlns:a16="http://schemas.microsoft.com/office/drawing/2014/main" id="{3EC0B5DF-C4DC-4CB6-9400-1736D73FF65B}"/>
              </a:ext>
            </a:extLst>
          </p:cNvPr>
          <p:cNvSpPr/>
          <p:nvPr/>
        </p:nvSpPr>
        <p:spPr bwMode="auto">
          <a:xfrm>
            <a:off x="447477" y="1988840"/>
            <a:ext cx="8147248" cy="4114816"/>
          </a:xfrm>
          <a:prstGeom prst="rect">
            <a:avLst/>
          </a:prstGeom>
          <a:no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norm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MX" sz="2800" b="0" i="0" u="none" strike="noStrike" kern="1200" cap="none" spc="0" normalizeH="0" baseline="0" noProof="0" dirty="0">
              <a:ln>
                <a:noFill/>
              </a:ln>
              <a:solidFill>
                <a:schemeClr val="accent2">
                  <a:lumMod val="50000"/>
                </a:schemeClr>
              </a:solidFill>
              <a:effectLst/>
              <a:uLnTx/>
              <a:uFillTx/>
              <a:latin typeface="Arial Nova Cond" panose="020B0506020202020204" pitchFamily="34" charset="0"/>
            </a:endParaRPr>
          </a:p>
          <a:p>
            <a:pPr marL="285750" marR="0" lvl="0" indent="-285750" algn="l" defTabSz="914400" rtl="0" eaLnBrk="1" fontAlgn="base" latinLnBrk="0" hangingPunct="1">
              <a:lnSpc>
                <a:spcPct val="100000"/>
              </a:lnSpc>
              <a:spcBef>
                <a:spcPct val="0"/>
              </a:spcBef>
              <a:spcAft>
                <a:spcPct val="0"/>
              </a:spcAft>
              <a:buClr>
                <a:schemeClr val="tx2">
                  <a:lumMod val="90000"/>
                  <a:lumOff val="10000"/>
                </a:schemeClr>
              </a:buClr>
              <a:buSzTx/>
              <a:buFont typeface="Wingdings" panose="05000000000000000000" pitchFamily="2" charset="2"/>
              <a:buChar char="ü"/>
              <a:tabLst/>
              <a:defRPr/>
            </a:pPr>
            <a:r>
              <a:rPr kumimoji="0" lang="es-ES" sz="2800" b="0" i="0" u="none" strike="noStrike" kern="1200" cap="none" spc="0" normalizeH="0" baseline="0" noProof="0" dirty="0">
                <a:ln>
                  <a:noFill/>
                </a:ln>
                <a:solidFill>
                  <a:schemeClr val="accent2">
                    <a:lumMod val="50000"/>
                  </a:schemeClr>
                </a:solidFill>
                <a:effectLst/>
                <a:uLnTx/>
                <a:uFillTx/>
                <a:latin typeface="Arial Nova Cond" panose="020B0506020202020204" pitchFamily="34" charset="0"/>
              </a:rPr>
              <a:t>Evaluar los resultados de la gestión financiera;</a:t>
            </a:r>
          </a:p>
          <a:p>
            <a:pPr marL="285750" marR="0" lvl="0" indent="-285750" algn="l" defTabSz="914400" rtl="0" eaLnBrk="1" fontAlgn="base" latinLnBrk="0" hangingPunct="1">
              <a:lnSpc>
                <a:spcPct val="100000"/>
              </a:lnSpc>
              <a:spcBef>
                <a:spcPct val="0"/>
              </a:spcBef>
              <a:spcAft>
                <a:spcPct val="0"/>
              </a:spcAft>
              <a:buClr>
                <a:schemeClr val="tx2">
                  <a:lumMod val="90000"/>
                  <a:lumOff val="10000"/>
                </a:schemeClr>
              </a:buClr>
              <a:buSzTx/>
              <a:buFont typeface="Wingdings" panose="05000000000000000000" pitchFamily="2" charset="2"/>
              <a:buChar char="ü"/>
              <a:tabLst/>
              <a:defRPr/>
            </a:pPr>
            <a:r>
              <a:rPr kumimoji="0" lang="es-ES" sz="2800" b="0" i="0" u="none" strike="noStrike" kern="1200" cap="none" spc="0" normalizeH="0" baseline="0" noProof="0" dirty="0">
                <a:ln>
                  <a:noFill/>
                </a:ln>
                <a:solidFill>
                  <a:schemeClr val="accent2">
                    <a:lumMod val="50000"/>
                  </a:schemeClr>
                </a:solidFill>
                <a:effectLst/>
                <a:uLnTx/>
                <a:uFillTx/>
                <a:latin typeface="Arial Nova Cond" panose="020B0506020202020204" pitchFamily="34" charset="0"/>
              </a:rPr>
              <a:t>Comprobar si la gestión financiera se ajustó a los criterios señalados por el Presupuesto de Egresos de la Federación, la Ley de Ingresos y demás normas aplicables (LFPRH, LGCG, LAASSSP, LOPSRM, etc.)</a:t>
            </a:r>
            <a:endParaRPr kumimoji="0" lang="es-MX" sz="2800" b="0" i="0" u="none" strike="noStrike" kern="1200" cap="none" spc="0" normalizeH="0" baseline="0" noProof="0" dirty="0">
              <a:ln>
                <a:noFill/>
              </a:ln>
              <a:solidFill>
                <a:schemeClr val="accent2">
                  <a:lumMod val="50000"/>
                </a:schemeClr>
              </a:solidFill>
              <a:effectLst/>
              <a:uLnTx/>
              <a:uFillTx/>
              <a:latin typeface="Arial Nova Cond" panose="020B0506020202020204" pitchFamily="34" charset="0"/>
            </a:endParaRPr>
          </a:p>
          <a:p>
            <a:pPr marL="285750" marR="0" lvl="0" indent="-285750" algn="l" defTabSz="914400" rtl="0" eaLnBrk="1" fontAlgn="base" latinLnBrk="0" hangingPunct="1">
              <a:lnSpc>
                <a:spcPct val="100000"/>
              </a:lnSpc>
              <a:spcBef>
                <a:spcPct val="0"/>
              </a:spcBef>
              <a:spcAft>
                <a:spcPct val="0"/>
              </a:spcAft>
              <a:buClr>
                <a:schemeClr val="tx2">
                  <a:lumMod val="90000"/>
                  <a:lumOff val="10000"/>
                </a:schemeClr>
              </a:buClr>
              <a:buSzTx/>
              <a:buFont typeface="Wingdings" panose="05000000000000000000" pitchFamily="2" charset="2"/>
              <a:buChar char="ü"/>
              <a:tabLst/>
              <a:defRPr/>
            </a:pPr>
            <a:r>
              <a:rPr lang="es-ES" sz="2800" dirty="0">
                <a:solidFill>
                  <a:schemeClr val="accent2">
                    <a:lumMod val="50000"/>
                  </a:schemeClr>
                </a:solidFill>
                <a:latin typeface="Arial Nova Cond" panose="020B0506020202020204" pitchFamily="34" charset="0"/>
              </a:rPr>
              <a:t>V</a:t>
            </a:r>
            <a:r>
              <a:rPr kumimoji="0" lang="es-ES" sz="2800" b="0" i="0" u="none" strike="noStrike" kern="1200" cap="none" spc="0" normalizeH="0" baseline="0" noProof="0" dirty="0" err="1">
                <a:ln>
                  <a:noFill/>
                </a:ln>
                <a:solidFill>
                  <a:schemeClr val="accent2">
                    <a:lumMod val="50000"/>
                  </a:schemeClr>
                </a:solidFill>
                <a:effectLst/>
                <a:uLnTx/>
                <a:uFillTx/>
                <a:latin typeface="Arial Nova Cond" panose="020B0506020202020204" pitchFamily="34" charset="0"/>
              </a:rPr>
              <a:t>erificar</a:t>
            </a:r>
            <a:r>
              <a:rPr kumimoji="0" lang="es-ES" sz="2800" b="0" i="0" u="none" strike="noStrike" kern="1200" cap="none" spc="0" normalizeH="0" baseline="0" noProof="0" dirty="0">
                <a:ln>
                  <a:noFill/>
                </a:ln>
                <a:solidFill>
                  <a:schemeClr val="accent2">
                    <a:lumMod val="50000"/>
                  </a:schemeClr>
                </a:solidFill>
                <a:effectLst/>
                <a:uLnTx/>
                <a:uFillTx/>
                <a:latin typeface="Arial Nova Cond" panose="020B0506020202020204" pitchFamily="34" charset="0"/>
              </a:rPr>
              <a:t> el cumplimiento de los objetivos contenidos en los programas.</a:t>
            </a:r>
            <a:endParaRPr kumimoji="0" lang="es-MX" sz="3600" b="0" i="0" u="none" strike="noStrike" kern="1200" cap="none" spc="0" normalizeH="0" baseline="0" noProof="0" dirty="0">
              <a:ln>
                <a:noFill/>
              </a:ln>
              <a:solidFill>
                <a:schemeClr val="accent2">
                  <a:lumMod val="50000"/>
                </a:schemeClr>
              </a:solidFill>
              <a:effectLst/>
              <a:uLnTx/>
              <a:uFillTx/>
              <a:latin typeface="Arial Nova Cond" panose="020B0506020202020204" pitchFamily="34" charset="0"/>
            </a:endParaRPr>
          </a:p>
        </p:txBody>
      </p:sp>
      <p:sp>
        <p:nvSpPr>
          <p:cNvPr id="11" name="Marcador de número de diapositiva 3">
            <a:extLst>
              <a:ext uri="{FF2B5EF4-FFF2-40B4-BE49-F238E27FC236}">
                <a16:creationId xmlns:a16="http://schemas.microsoft.com/office/drawing/2014/main" id="{0B22A9DE-3F34-4939-930C-E9EEE3F539FF}"/>
              </a:ext>
            </a:extLst>
          </p:cNvPr>
          <p:cNvSpPr>
            <a:spLocks noGrp="1"/>
          </p:cNvSpPr>
          <p:nvPr>
            <p:ph type="sldNum" sz="quarter" idx="4294967295"/>
          </p:nvPr>
        </p:nvSpPr>
        <p:spPr>
          <a:xfrm>
            <a:off x="8153400" y="6572250"/>
            <a:ext cx="919163" cy="285750"/>
          </a:xfrm>
        </p:spPr>
        <p:txBody>
          <a:bodyPr/>
          <a:lstStyle/>
          <a:p>
            <a:pPr>
              <a:defRPr/>
            </a:pPr>
            <a:r>
              <a:rPr lang="es-MX">
                <a:solidFill>
                  <a:prstClr val="white"/>
                </a:solidFill>
              </a:rPr>
              <a:t>ASF | </a:t>
            </a:r>
            <a:fld id="{D43F6A61-8F64-4239-93A6-10DAE3D53D1B}" type="slidenum">
              <a:rPr lang="es-MX" smtClean="0">
                <a:solidFill>
                  <a:prstClr val="white"/>
                </a:solidFill>
              </a:rPr>
              <a:pPr>
                <a:defRPr/>
              </a:pPr>
              <a:t>4</a:t>
            </a:fld>
            <a:endParaRPr lang="es-MX">
              <a:solidFill>
                <a:prstClr val="white"/>
              </a:solidFill>
            </a:endParaRPr>
          </a:p>
        </p:txBody>
      </p:sp>
      <p:sp>
        <p:nvSpPr>
          <p:cNvPr id="7" name="CuadroTexto 6">
            <a:extLst>
              <a:ext uri="{FF2B5EF4-FFF2-40B4-BE49-F238E27FC236}">
                <a16:creationId xmlns:a16="http://schemas.microsoft.com/office/drawing/2014/main" id="{24BD0256-CDE1-4E29-8077-08E413E16FB2}"/>
              </a:ext>
            </a:extLst>
          </p:cNvPr>
          <p:cNvSpPr txBox="1"/>
          <p:nvPr/>
        </p:nvSpPr>
        <p:spPr>
          <a:xfrm>
            <a:off x="549275" y="1722874"/>
            <a:ext cx="7808119" cy="553998"/>
          </a:xfrm>
          <a:prstGeom prst="rect">
            <a:avLst/>
          </a:prstGeom>
          <a:noFill/>
        </p:spPr>
        <p:txBody>
          <a:bodyPr wrap="square" rtlCol="0">
            <a:spAutoFit/>
          </a:bodyPr>
          <a:lstStyle/>
          <a:p>
            <a:r>
              <a:rPr lang="es-ES" sz="3000" b="1" dirty="0">
                <a:solidFill>
                  <a:srgbClr val="00214D"/>
                </a:solidFill>
                <a:latin typeface="Arial Nova Cond" panose="020B0506020202020204" pitchFamily="34" charset="0"/>
              </a:rPr>
              <a:t>Objeto</a:t>
            </a:r>
          </a:p>
        </p:txBody>
      </p:sp>
      <p:pic>
        <p:nvPicPr>
          <p:cNvPr id="4" name="Gráfico 3" descr="Diana contorno">
            <a:extLst>
              <a:ext uri="{FF2B5EF4-FFF2-40B4-BE49-F238E27FC236}">
                <a16:creationId xmlns:a16="http://schemas.microsoft.com/office/drawing/2014/main" id="{449A3198-1DC1-4050-97D7-BB2CF78BE7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907704" y="1506488"/>
            <a:ext cx="914400" cy="914400"/>
          </a:xfrm>
          <a:prstGeom prst="rect">
            <a:avLst/>
          </a:prstGeom>
        </p:spPr>
      </p:pic>
      <p:sp>
        <p:nvSpPr>
          <p:cNvPr id="8" name="CuadroTexto 7">
            <a:extLst>
              <a:ext uri="{FF2B5EF4-FFF2-40B4-BE49-F238E27FC236}">
                <a16:creationId xmlns:a16="http://schemas.microsoft.com/office/drawing/2014/main" id="{E1969874-A4F7-4051-957E-6E8E0D75220F}"/>
              </a:ext>
            </a:extLst>
          </p:cNvPr>
          <p:cNvSpPr txBox="1"/>
          <p:nvPr/>
        </p:nvSpPr>
        <p:spPr>
          <a:xfrm>
            <a:off x="1403648" y="1037869"/>
            <a:ext cx="7596336" cy="590931"/>
          </a:xfrm>
          <a:prstGeom prst="rect">
            <a:avLst/>
          </a:prstGeom>
          <a:noFill/>
        </p:spPr>
        <p:txBody>
          <a:bodyPr wrap="square" rtlCol="0">
            <a:spAutoFit/>
          </a:bodyPr>
          <a:lstStyle/>
          <a:p>
            <a:pPr algn="ctr">
              <a:lnSpc>
                <a:spcPct val="90000"/>
              </a:lnSpc>
              <a:spcAft>
                <a:spcPts val="450"/>
              </a:spcAft>
            </a:pPr>
            <a:r>
              <a:rPr lang="en-US" sz="3600" b="1" cap="small" dirty="0" err="1">
                <a:solidFill>
                  <a:srgbClr val="00214D"/>
                </a:solidFill>
                <a:latin typeface="Arial Nova Cond" panose="020B0506020202020204" pitchFamily="34" charset="0"/>
                <a:ea typeface="+mj-ea"/>
                <a:cs typeface="+mj-cs"/>
              </a:rPr>
              <a:t>Fiscalización</a:t>
            </a:r>
            <a:r>
              <a:rPr lang="en-US" sz="3600" b="1" cap="small" dirty="0">
                <a:solidFill>
                  <a:srgbClr val="00214D"/>
                </a:solidFill>
                <a:latin typeface="Arial Nova Cond" panose="020B0506020202020204" pitchFamily="34" charset="0"/>
                <a:ea typeface="+mj-ea"/>
                <a:cs typeface="+mj-cs"/>
              </a:rPr>
              <a:t> Superior de la </a:t>
            </a:r>
            <a:r>
              <a:rPr lang="en-US" sz="3600" b="1" cap="small" dirty="0" err="1">
                <a:solidFill>
                  <a:srgbClr val="00214D"/>
                </a:solidFill>
                <a:latin typeface="Arial Nova Cond" panose="020B0506020202020204" pitchFamily="34" charset="0"/>
                <a:ea typeface="+mj-ea"/>
                <a:cs typeface="+mj-cs"/>
              </a:rPr>
              <a:t>Federación</a:t>
            </a:r>
            <a:endParaRPr lang="en-US" sz="3600" b="1" cap="small" dirty="0">
              <a:solidFill>
                <a:srgbClr val="00214D"/>
              </a:solidFill>
              <a:latin typeface="Arial Nova Cond" panose="020B0506020202020204" pitchFamily="34" charset="0"/>
              <a:ea typeface="+mj-ea"/>
              <a:cs typeface="+mj-cs"/>
            </a:endParaRPr>
          </a:p>
        </p:txBody>
      </p:sp>
    </p:spTree>
    <p:extLst>
      <p:ext uri="{BB962C8B-B14F-4D97-AF65-F5344CB8AC3E}">
        <p14:creationId xmlns:p14="http://schemas.microsoft.com/office/powerpoint/2010/main" val="821284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25619" y="143347"/>
            <a:ext cx="6118381" cy="181588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charset="0"/>
                <a:ea typeface="+mn-ea"/>
                <a:cs typeface="+mn-cs"/>
              </a:rPr>
              <a:t>DE LOS ACTOS DE PARTICULARES VINCULADOS CON FALTAS ADMINISTRATIVAS GRAVES</a:t>
            </a: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b="9355"/>
          <a:stretch/>
        </p:blipFill>
        <p:spPr>
          <a:xfrm>
            <a:off x="3131840" y="2332630"/>
            <a:ext cx="3088731" cy="1825159"/>
          </a:xfrm>
          <a:prstGeom prst="rect">
            <a:avLst/>
          </a:prstGeom>
        </p:spPr>
      </p:pic>
      <p:sp>
        <p:nvSpPr>
          <p:cNvPr id="8" name="Marcador de número de diapositiva 7"/>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10" name="CuadroTexto 9"/>
          <p:cNvSpPr txBox="1"/>
          <p:nvPr/>
        </p:nvSpPr>
        <p:spPr>
          <a:xfrm>
            <a:off x="971600" y="4293096"/>
            <a:ext cx="6905155"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000" b="0" i="0" u="none" strike="noStrike" kern="1200" cap="none" spc="0" normalizeH="0" baseline="0" noProof="0" dirty="0">
                <a:ln>
                  <a:noFill/>
                </a:ln>
                <a:solidFill>
                  <a:srgbClr val="00204E"/>
                </a:solidFill>
                <a:effectLst/>
                <a:uLnTx/>
                <a:uFillTx/>
                <a:latin typeface="Arial" charset="0"/>
                <a:ea typeface="+mn-ea"/>
                <a:cs typeface="+mn-cs"/>
              </a:rPr>
              <a:t>Los actos de particulares vinculados con faltas administrativas graves, están descritos de los </a:t>
            </a:r>
            <a:r>
              <a:rPr kumimoji="0" lang="es-ES" sz="2000" b="0" i="0" u="none" strike="noStrike" kern="1200" cap="none" spc="0" normalizeH="0" baseline="0" noProof="0" dirty="0">
                <a:ln>
                  <a:noFill/>
                </a:ln>
                <a:solidFill>
                  <a:srgbClr val="00204E"/>
                </a:solidFill>
                <a:effectLst/>
                <a:uLnTx/>
                <a:uFillTx/>
                <a:latin typeface="Arial" charset="0"/>
                <a:ea typeface="+mn-ea"/>
                <a:cs typeface="+mn-cs"/>
              </a:rPr>
              <a:t>artículos 65 al 72 de la LGRA, </a:t>
            </a:r>
            <a:r>
              <a:rPr kumimoji="0" lang="es-MX" sz="2000" b="0" i="0" u="none" strike="noStrike" kern="1200" cap="none" spc="0" normalizeH="0" baseline="0" noProof="0" dirty="0">
                <a:ln>
                  <a:noFill/>
                </a:ln>
                <a:solidFill>
                  <a:srgbClr val="00204E"/>
                </a:solidFill>
                <a:effectLst/>
                <a:uLnTx/>
                <a:uFillTx/>
                <a:latin typeface="Arial" charset="0"/>
                <a:ea typeface="+mn-ea"/>
                <a:cs typeface="+mn-cs"/>
              </a:rPr>
              <a:t>cuya sanción corresponde al Tribunal Federal de Justicia Administrativa.</a:t>
            </a:r>
            <a:endParaRPr kumimoji="0" lang="es-MX" sz="2000" b="1" i="0" u="none" strike="noStrike" kern="1200" cap="none" spc="0" normalizeH="0" baseline="0" noProof="0" dirty="0">
              <a:ln>
                <a:noFill/>
              </a:ln>
              <a:solidFill>
                <a:srgbClr val="00204E"/>
              </a:solidFill>
              <a:effectLst/>
              <a:uLnTx/>
              <a:uFillTx/>
              <a:latin typeface="Arial" charset="0"/>
              <a:ea typeface="+mn-ea"/>
              <a:cs typeface="+mn-cs"/>
            </a:endParaRPr>
          </a:p>
        </p:txBody>
      </p:sp>
    </p:spTree>
    <p:extLst>
      <p:ext uri="{BB962C8B-B14F-4D97-AF65-F5344CB8AC3E}">
        <p14:creationId xmlns:p14="http://schemas.microsoft.com/office/powerpoint/2010/main" val="2823142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2" name="Título 1"/>
          <p:cNvSpPr>
            <a:spLocks noGrp="1"/>
          </p:cNvSpPr>
          <p:nvPr>
            <p:ph type="ctrTitle" idx="4294967295"/>
          </p:nvPr>
        </p:nvSpPr>
        <p:spPr>
          <a:xfrm>
            <a:off x="5791200" y="365125"/>
            <a:ext cx="3352800" cy="947738"/>
          </a:xfrm>
        </p:spPr>
        <p:txBody>
          <a:bodyPr>
            <a:noAutofit/>
          </a:bodyPr>
          <a:lstStyle/>
          <a:p>
            <a:r>
              <a:rPr lang="es-MX" sz="2800" b="1" dirty="0"/>
              <a:t>Soborno</a:t>
            </a:r>
            <a:br>
              <a:rPr lang="es-MX" sz="2800" b="1" dirty="0"/>
            </a:br>
            <a:r>
              <a:rPr lang="es-MX" sz="2800" b="1" dirty="0"/>
              <a:t>Art. 66 LGRA</a:t>
            </a:r>
          </a:p>
        </p:txBody>
      </p:sp>
      <p:sp>
        <p:nvSpPr>
          <p:cNvPr id="5" name="CuadroTexto 4"/>
          <p:cNvSpPr txBox="1"/>
          <p:nvPr/>
        </p:nvSpPr>
        <p:spPr>
          <a:xfrm>
            <a:off x="394214" y="1703720"/>
            <a:ext cx="2222837" cy="178510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solidFill>
                  <a:srgbClr val="00204E"/>
                </a:solidFill>
                <a:effectLst/>
                <a:uLnTx/>
                <a:uFillTx/>
                <a:latin typeface="Arial" charset="0"/>
                <a:ea typeface="+mn-ea"/>
                <a:cs typeface="+mn-cs"/>
              </a:rPr>
              <a:t>El </a:t>
            </a:r>
            <a:r>
              <a:rPr kumimoji="0" lang="es-MX" sz="1800" b="1" i="0" u="none" strike="noStrike" kern="1200" cap="none" spc="0" normalizeH="0" baseline="0" noProof="0" dirty="0">
                <a:ln>
                  <a:noFill/>
                </a:ln>
                <a:solidFill>
                  <a:srgbClr val="00204E"/>
                </a:solidFill>
                <a:effectLst/>
                <a:uLnTx/>
                <a:uFillTx/>
                <a:latin typeface="Arial" charset="0"/>
                <a:ea typeface="+mn-ea"/>
                <a:cs typeface="+mn-cs"/>
              </a:rPr>
              <a:t>particular </a:t>
            </a:r>
            <a:r>
              <a:rPr kumimoji="0" lang="es-MX" sz="1800" b="0" i="0" u="none" strike="noStrike" kern="1200" cap="none" spc="0" normalizeH="0" baseline="0" noProof="0" dirty="0">
                <a:ln>
                  <a:noFill/>
                </a:ln>
                <a:solidFill>
                  <a:srgbClr val="00204E"/>
                </a:solidFill>
                <a:effectLst/>
                <a:uLnTx/>
                <a:uFillTx/>
                <a:latin typeface="Arial" charset="0"/>
                <a:ea typeface="+mn-ea"/>
                <a:cs typeface="+mn-cs"/>
              </a:rPr>
              <a:t>que: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dirty="0">
              <a:ln>
                <a:noFill/>
              </a:ln>
              <a:solidFill>
                <a:srgbClr val="00204E"/>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s-MX" sz="1800" b="1" i="0" u="none" strike="noStrike" kern="1200" cap="none" spc="0" normalizeH="0" baseline="0" noProof="0" dirty="0">
                <a:ln>
                  <a:noFill/>
                </a:ln>
                <a:solidFill>
                  <a:srgbClr val="00204E"/>
                </a:solidFill>
                <a:effectLst/>
                <a:uLnTx/>
                <a:uFillTx/>
                <a:latin typeface="Arial" charset="0"/>
                <a:ea typeface="+mn-ea"/>
                <a:cs typeface="+mn-cs"/>
              </a:rPr>
              <a:t>Prometa</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s-MX" sz="1800" b="1" i="0" u="none" strike="noStrike" kern="1200" cap="none" spc="0" normalizeH="0" baseline="0" noProof="0" dirty="0">
                <a:ln>
                  <a:noFill/>
                </a:ln>
                <a:solidFill>
                  <a:srgbClr val="00204E"/>
                </a:solidFill>
                <a:effectLst/>
                <a:uLnTx/>
                <a:uFillTx/>
                <a:latin typeface="Arial" charset="0"/>
                <a:ea typeface="+mn-ea"/>
                <a:cs typeface="+mn-cs"/>
              </a:rPr>
              <a:t>Ofrezca</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s-MX" sz="1800" b="1" i="0" u="none" strike="noStrike" kern="1200" cap="none" spc="0" normalizeH="0" baseline="0" noProof="0" dirty="0">
                <a:ln>
                  <a:noFill/>
                </a:ln>
                <a:solidFill>
                  <a:srgbClr val="00204E"/>
                </a:solidFill>
                <a:effectLst/>
                <a:uLnTx/>
                <a:uFillTx/>
                <a:latin typeface="Arial" charset="0"/>
                <a:ea typeface="+mn-ea"/>
                <a:cs typeface="+mn-cs"/>
              </a:rPr>
              <a:t>Entregue</a:t>
            </a:r>
          </a:p>
          <a:p>
            <a:pPr marL="180975" marR="0" lvl="0" indent="-18097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MX" sz="1800" b="0"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11" name="CuadroTexto 10"/>
          <p:cNvSpPr txBox="1"/>
          <p:nvPr/>
        </p:nvSpPr>
        <p:spPr>
          <a:xfrm>
            <a:off x="5724619" y="1412776"/>
            <a:ext cx="2735814" cy="2908489"/>
          </a:xfrm>
          <a:prstGeom prst="rect">
            <a:avLst/>
          </a:prstGeom>
          <a:noFill/>
        </p:spPr>
        <p:txBody>
          <a:bodyPr wrap="square" rtlCol="0">
            <a:spAutoFit/>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MX" sz="1400" b="1"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300" b="1"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Arial" panose="020B0604020202020204" pitchFamily="34" charset="0"/>
              </a:rPr>
              <a:t>realicen</a:t>
            </a:r>
            <a:r>
              <a:rPr kumimoji="0" lang="es-MX" sz="13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Arial" panose="020B0604020202020204" pitchFamily="34" charset="0"/>
              </a:rPr>
              <a:t> o se </a:t>
            </a:r>
            <a:r>
              <a:rPr kumimoji="0" lang="es-MX" sz="1300" b="1"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Arial" panose="020B0604020202020204" pitchFamily="34" charset="0"/>
              </a:rPr>
              <a:t>abstengan</a:t>
            </a:r>
            <a:r>
              <a:rPr kumimoji="0" lang="es-MX" sz="13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Arial" panose="020B0604020202020204" pitchFamily="34" charset="0"/>
              </a:rPr>
              <a:t> de realizar un acto relacionado con sus funciones o con las de otro servidor público.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3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Arial" panose="020B0604020202020204" pitchFamily="34" charset="0"/>
              </a:rPr>
              <a:t> </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Arial" panose="020B0604020202020204" pitchFamily="34" charset="0"/>
              </a:rPr>
              <a:t>abusen de su influencia real o supuesta, con el propósito de </a:t>
            </a:r>
            <a:r>
              <a:rPr kumimoji="0" lang="es-MX" sz="1300" b="1"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Arial" panose="020B0604020202020204" pitchFamily="34" charset="0"/>
              </a:rPr>
              <a:t>obtener o mantener</a:t>
            </a:r>
            <a:r>
              <a:rPr kumimoji="0" lang="es-MX" sz="13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Arial" panose="020B0604020202020204" pitchFamily="34" charset="0"/>
              </a:rPr>
              <a:t>, para sí mismo o para un tercero, un beneficio o ventaja, con independencia de la aceptación o recepción del beneficio o resultado obtenido.</a:t>
            </a:r>
            <a:endParaRPr kumimoji="0" lang="es-MX" sz="13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endParaRPr>
          </a:p>
        </p:txBody>
      </p:sp>
      <p:sp>
        <p:nvSpPr>
          <p:cNvPr id="14" name="Igual que 13"/>
          <p:cNvSpPr/>
          <p:nvPr/>
        </p:nvSpPr>
        <p:spPr>
          <a:xfrm>
            <a:off x="5085140" y="2352684"/>
            <a:ext cx="639478" cy="66425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a:ln>
                <a:noFill/>
              </a:ln>
              <a:solidFill>
                <a:srgbClr val="00204E"/>
              </a:solidFill>
              <a:effectLst/>
              <a:uLnTx/>
              <a:uFillTx/>
              <a:latin typeface="Arial"/>
              <a:ea typeface="+mn-ea"/>
              <a:cs typeface="+mn-cs"/>
            </a:endParaRPr>
          </a:p>
        </p:txBody>
      </p:sp>
      <p:pic>
        <p:nvPicPr>
          <p:cNvPr id="15" name="Imagen 14"/>
          <p:cNvPicPr/>
          <p:nvPr/>
        </p:nvPicPr>
        <p:blipFill rotWithShape="1">
          <a:blip r:embed="rId2"/>
          <a:srcRect r="-642" b="12568"/>
          <a:stretch/>
        </p:blipFill>
        <p:spPr bwMode="auto">
          <a:xfrm>
            <a:off x="3974804" y="4238848"/>
            <a:ext cx="2752390" cy="1022325"/>
          </a:xfrm>
          <a:prstGeom prst="rect">
            <a:avLst/>
          </a:prstGeom>
          <a:ln>
            <a:noFill/>
          </a:ln>
          <a:extLst>
            <a:ext uri="{53640926-AAD7-44d8-BBD7-CCE9431645EC}">
              <a14:shadowObscured xmlns:a14="http://schemas.microsoft.com/office/drawing/2010/main" xmlns=""/>
            </a:ext>
          </a:extLst>
        </p:spPr>
      </p:pic>
      <p:sp>
        <p:nvSpPr>
          <p:cNvPr id="19" name="CuadroTexto 18"/>
          <p:cNvSpPr txBox="1"/>
          <p:nvPr/>
        </p:nvSpPr>
        <p:spPr>
          <a:xfrm>
            <a:off x="2572601" y="1666542"/>
            <a:ext cx="2468089" cy="2677656"/>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35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Arial" panose="020B0604020202020204" pitchFamily="34" charset="0"/>
              </a:rPr>
              <a:t>Un </a:t>
            </a:r>
            <a:r>
              <a:rPr kumimoji="0" lang="es-MX" sz="1350" b="1"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Arial" panose="020B0604020202020204" pitchFamily="34" charset="0"/>
              </a:rPr>
              <a:t>beneficio indebido</a:t>
            </a:r>
            <a:r>
              <a:rPr kumimoji="0" lang="es-MX" sz="135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Arial" panose="020B0604020202020204" pitchFamily="34" charset="0"/>
              </a:rPr>
              <a:t> (dinero, valores, bienes muebles o inmuebles, incluso mediante enajenación a precio notoriamente menor al del mercado, donaciones, servicios empleos y cualquier otro beneficio indebido), a uno o varios servidores públicos, directamente o a través de terceros a cambio de que dichos servidores públicos </a:t>
            </a:r>
            <a:endParaRPr kumimoji="0" lang="es-MX" sz="135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endParaRPr>
          </a:p>
        </p:txBody>
      </p:sp>
      <p:sp>
        <p:nvSpPr>
          <p:cNvPr id="3" name="Flecha derecha 2"/>
          <p:cNvSpPr/>
          <p:nvPr/>
        </p:nvSpPr>
        <p:spPr>
          <a:xfrm>
            <a:off x="1793508" y="2412399"/>
            <a:ext cx="726483" cy="523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955336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8"/>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2" name="Título 1"/>
          <p:cNvSpPr>
            <a:spLocks noGrp="1"/>
          </p:cNvSpPr>
          <p:nvPr>
            <p:ph type="ctrTitle" idx="4294967295"/>
          </p:nvPr>
        </p:nvSpPr>
        <p:spPr>
          <a:xfrm>
            <a:off x="3114675" y="-20638"/>
            <a:ext cx="6029325" cy="1285876"/>
          </a:xfrm>
        </p:spPr>
        <p:txBody>
          <a:bodyPr>
            <a:noAutofit/>
          </a:bodyPr>
          <a:lstStyle/>
          <a:p>
            <a:r>
              <a:rPr lang="es-MX" sz="2000" b="1" dirty="0"/>
              <a:t/>
            </a:r>
            <a:br>
              <a:rPr lang="es-MX" sz="2000" b="1" dirty="0"/>
            </a:br>
            <a:r>
              <a:rPr lang="es-MX" sz="2400" b="1" dirty="0"/>
              <a:t>Participación Ilícita en procedimientos administrativos </a:t>
            </a:r>
            <a:br>
              <a:rPr lang="es-MX" sz="2400" b="1" dirty="0"/>
            </a:br>
            <a:r>
              <a:rPr lang="es-MX" sz="2400" b="1" dirty="0"/>
              <a:t>Art. 67 LGRA</a:t>
            </a:r>
          </a:p>
        </p:txBody>
      </p:sp>
      <p:sp>
        <p:nvSpPr>
          <p:cNvPr id="5" name="CuadroTexto 4"/>
          <p:cNvSpPr txBox="1"/>
          <p:nvPr/>
        </p:nvSpPr>
        <p:spPr>
          <a:xfrm>
            <a:off x="293734" y="1213288"/>
            <a:ext cx="2588116" cy="138499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2000" b="0" i="0" u="none" strike="noStrike" kern="1200" cap="none" spc="0" normalizeH="0" baseline="0" noProof="0" dirty="0">
                <a:ln>
                  <a:noFill/>
                </a:ln>
                <a:solidFill>
                  <a:srgbClr val="00204E"/>
                </a:solidFill>
                <a:effectLst/>
                <a:uLnTx/>
                <a:uFillTx/>
                <a:latin typeface="Arial" charset="0"/>
                <a:ea typeface="+mn-ea"/>
                <a:cs typeface="+mn-cs"/>
              </a:rPr>
              <a:t>El </a:t>
            </a:r>
            <a:r>
              <a:rPr kumimoji="0" lang="es-MX" sz="2000" b="1" i="0" u="none" strike="noStrike" kern="1200" cap="none" spc="0" normalizeH="0" baseline="0" noProof="0" dirty="0">
                <a:ln>
                  <a:noFill/>
                </a:ln>
                <a:solidFill>
                  <a:srgbClr val="00204E"/>
                </a:solidFill>
                <a:effectLst/>
                <a:uLnTx/>
                <a:uFillTx/>
                <a:latin typeface="Arial" charset="0"/>
                <a:ea typeface="+mn-ea"/>
                <a:cs typeface="+mn-cs"/>
              </a:rPr>
              <a:t>particular </a:t>
            </a:r>
            <a:r>
              <a:rPr kumimoji="0" lang="es-MX" sz="2000" b="0" i="0" u="none" strike="noStrike" kern="1200" cap="none" spc="0" normalizeH="0" baseline="0" noProof="0" dirty="0">
                <a:ln>
                  <a:noFill/>
                </a:ln>
                <a:solidFill>
                  <a:srgbClr val="00204E"/>
                </a:solidFill>
                <a:effectLst/>
                <a:uLnTx/>
                <a:uFillTx/>
                <a:latin typeface="Arial" charset="0"/>
                <a:ea typeface="+mn-ea"/>
                <a:cs typeface="+mn-cs"/>
              </a:rPr>
              <a:t>que: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dirty="0">
              <a:ln>
                <a:noFill/>
              </a:ln>
              <a:solidFill>
                <a:srgbClr val="00204E"/>
              </a:solidFill>
              <a:effectLst/>
              <a:uLnTx/>
              <a:uFillTx/>
              <a:latin typeface="Arial" charset="0"/>
              <a:ea typeface="+mn-ea"/>
              <a:cs typeface="+mn-cs"/>
            </a:endParaRPr>
          </a:p>
          <a:p>
            <a:pPr marL="257168" marR="0" lvl="0" indent="-25716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MX" sz="1600" b="1" i="0" u="none" strike="noStrike" kern="1200" cap="none" spc="0" normalizeH="0" baseline="0" noProof="0" dirty="0">
              <a:ln>
                <a:noFill/>
              </a:ln>
              <a:solidFill>
                <a:srgbClr val="00204E"/>
              </a:solidFill>
              <a:effectLst/>
              <a:uLnTx/>
              <a:uFillTx/>
              <a:latin typeface="Arial" charset="0"/>
              <a:ea typeface="+mn-ea"/>
              <a:cs typeface="+mn-cs"/>
            </a:endParaRPr>
          </a:p>
          <a:p>
            <a:pPr marL="257168" marR="0" lvl="0" indent="-25716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Realice </a:t>
            </a:r>
            <a:r>
              <a:rPr kumimoji="0" lang="es-MX" sz="1600" b="0" i="0" u="none" strike="noStrike" kern="1200" cap="none" spc="0" normalizeH="0" baseline="0" noProof="0" dirty="0">
                <a:ln>
                  <a:noFill/>
                </a:ln>
                <a:solidFill>
                  <a:srgbClr val="00204E"/>
                </a:solidFill>
                <a:effectLst/>
                <a:uLnTx/>
                <a:uFillTx/>
                <a:latin typeface="Arial" charset="0"/>
                <a:ea typeface="+mn-ea"/>
                <a:cs typeface="+mn-cs"/>
              </a:rPr>
              <a:t>actos u omisiones</a:t>
            </a:r>
          </a:p>
        </p:txBody>
      </p:sp>
      <p:sp>
        <p:nvSpPr>
          <p:cNvPr id="10" name="CuadroTexto 9"/>
          <p:cNvSpPr txBox="1"/>
          <p:nvPr/>
        </p:nvSpPr>
        <p:spPr>
          <a:xfrm>
            <a:off x="3221617" y="1772816"/>
            <a:ext cx="2362737" cy="263149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500" b="0" i="0" u="none" strike="noStrike" kern="1200" cap="none" spc="0" normalizeH="0" baseline="0" noProof="0" dirty="0">
                <a:ln>
                  <a:noFill/>
                </a:ln>
                <a:solidFill>
                  <a:srgbClr val="00204E"/>
                </a:solidFill>
                <a:effectLst/>
                <a:uLnTx/>
                <a:uFillTx/>
                <a:latin typeface="Arial" charset="0"/>
                <a:ea typeface="+mn-ea"/>
                <a:cs typeface="+mn-cs"/>
              </a:rPr>
              <a:t>Para participar en procedimientos administrativos federales, locales o municipales, no obstante que dicho particular o la(s) persona(s) en cuyo interés intervenga se encuentren impedidos por disposición de ley o resolución de autoridad competente.</a:t>
            </a:r>
          </a:p>
        </p:txBody>
      </p:sp>
      <p:sp>
        <p:nvSpPr>
          <p:cNvPr id="11" name="CuadroTexto 10"/>
          <p:cNvSpPr txBox="1"/>
          <p:nvPr/>
        </p:nvSpPr>
        <p:spPr>
          <a:xfrm>
            <a:off x="6740295" y="1962527"/>
            <a:ext cx="2080464" cy="1367061"/>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Para obtener parcial o totalmente los beneficios derivados de los procedimientos administrativos.</a:t>
            </a:r>
          </a:p>
        </p:txBody>
      </p:sp>
      <p:sp>
        <p:nvSpPr>
          <p:cNvPr id="14" name="Igual que 13"/>
          <p:cNvSpPr/>
          <p:nvPr/>
        </p:nvSpPr>
        <p:spPr>
          <a:xfrm>
            <a:off x="5844059" y="2454249"/>
            <a:ext cx="639478" cy="66425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a:ln>
                <a:noFill/>
              </a:ln>
              <a:solidFill>
                <a:srgbClr val="00204E"/>
              </a:solidFill>
              <a:effectLst/>
              <a:uLnTx/>
              <a:uFillTx/>
              <a:latin typeface="Arial"/>
              <a:ea typeface="+mn-ea"/>
              <a:cs typeface="+mn-cs"/>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3540673"/>
            <a:ext cx="2228159" cy="1157282"/>
          </a:xfrm>
          <a:prstGeom prst="rect">
            <a:avLst/>
          </a:prstGeom>
        </p:spPr>
      </p:pic>
      <p:sp>
        <p:nvSpPr>
          <p:cNvPr id="3" name="Rectángulo 2"/>
          <p:cNvSpPr/>
          <p:nvPr/>
        </p:nvSpPr>
        <p:spPr>
          <a:xfrm>
            <a:off x="203855" y="2786377"/>
            <a:ext cx="2637162" cy="1077218"/>
          </a:xfrm>
          <a:prstGeom prst="rect">
            <a:avLst/>
          </a:prstGeom>
        </p:spPr>
        <p:txBody>
          <a:bodyPr wrap="square">
            <a:spAutoFit/>
          </a:bodyPr>
          <a:lstStyle/>
          <a:p>
            <a:pPr marL="257168" marR="0" lvl="0" indent="-257168"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Intervenga</a:t>
            </a:r>
            <a:r>
              <a:rPr kumimoji="0" lang="es-MX" sz="1600" b="0" i="0" u="none" strike="noStrike" kern="1200" cap="none" spc="0" normalizeH="0" baseline="0" noProof="0" dirty="0">
                <a:ln>
                  <a:noFill/>
                </a:ln>
                <a:solidFill>
                  <a:srgbClr val="00204E"/>
                </a:solidFill>
                <a:effectLst/>
                <a:uLnTx/>
                <a:uFillTx/>
                <a:latin typeface="Arial" charset="0"/>
                <a:ea typeface="+mn-ea"/>
                <a:cs typeface="+mn-cs"/>
              </a:rPr>
              <a:t> en nombre propio pero en interés de otra u otras personas</a:t>
            </a:r>
          </a:p>
        </p:txBody>
      </p:sp>
      <p:sp>
        <p:nvSpPr>
          <p:cNvPr id="7" name="Cerrar llave 6"/>
          <p:cNvSpPr/>
          <p:nvPr/>
        </p:nvSpPr>
        <p:spPr>
          <a:xfrm>
            <a:off x="2881850" y="1576485"/>
            <a:ext cx="267466" cy="312146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00204E"/>
              </a:solidFill>
              <a:effectLst/>
              <a:uLnTx/>
              <a:uFillTx/>
              <a:latin typeface="Arial"/>
              <a:ea typeface="+mn-ea"/>
              <a:cs typeface="+mn-cs"/>
            </a:endParaRPr>
          </a:p>
        </p:txBody>
      </p:sp>
    </p:spTree>
    <p:extLst>
      <p:ext uri="{BB962C8B-B14F-4D97-AF65-F5344CB8AC3E}">
        <p14:creationId xmlns:p14="http://schemas.microsoft.com/office/powerpoint/2010/main" val="1700004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número de diapositiva 11"/>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s-MX" sz="1100" b="1" i="0" u="none" strike="noStrike" kern="1200" cap="none" spc="0" normalizeH="0" baseline="0" noProof="0" dirty="0">
              <a:ln>
                <a:noFill/>
              </a:ln>
              <a:solidFill>
                <a:prstClr val="white"/>
              </a:solidFill>
              <a:effectLst/>
              <a:uLnTx/>
              <a:uFillTx/>
              <a:latin typeface="Arial"/>
              <a:ea typeface="+mn-ea"/>
              <a:cs typeface="+mn-cs"/>
            </a:endParaRPr>
          </a:p>
        </p:txBody>
      </p:sp>
      <p:sp>
        <p:nvSpPr>
          <p:cNvPr id="2" name="Título 1"/>
          <p:cNvSpPr>
            <a:spLocks noGrp="1"/>
          </p:cNvSpPr>
          <p:nvPr>
            <p:ph type="ctrTitle" idx="4294967295"/>
          </p:nvPr>
        </p:nvSpPr>
        <p:spPr>
          <a:xfrm>
            <a:off x="4586288" y="66675"/>
            <a:ext cx="4557712" cy="1492250"/>
          </a:xfrm>
        </p:spPr>
        <p:txBody>
          <a:bodyPr>
            <a:noAutofit/>
          </a:bodyPr>
          <a:lstStyle/>
          <a:p>
            <a:r>
              <a:rPr lang="es-MX" sz="2800" b="1" dirty="0"/>
              <a:t>Tráfico de Influencias</a:t>
            </a:r>
            <a:br>
              <a:rPr lang="es-MX" sz="2800" b="1" dirty="0"/>
            </a:br>
            <a:r>
              <a:rPr lang="es-MX" sz="2800" b="1" dirty="0"/>
              <a:t>Art. 68 LGRA</a:t>
            </a:r>
          </a:p>
        </p:txBody>
      </p:sp>
      <p:sp>
        <p:nvSpPr>
          <p:cNvPr id="5" name="CuadroTexto 4"/>
          <p:cNvSpPr txBox="1"/>
          <p:nvPr/>
        </p:nvSpPr>
        <p:spPr>
          <a:xfrm>
            <a:off x="491028" y="1700808"/>
            <a:ext cx="3117175" cy="13542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dirty="0">
              <a:ln>
                <a:noFill/>
              </a:ln>
              <a:solidFill>
                <a:srgbClr val="00204E"/>
              </a:solidFill>
              <a:effectLst/>
              <a:uLnTx/>
              <a:uFillTx/>
              <a:latin typeface="Arial" charset="0"/>
              <a:ea typeface="+mn-ea"/>
              <a:cs typeface="+mn-cs"/>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Use </a:t>
            </a:r>
            <a:r>
              <a:rPr kumimoji="0" lang="es-MX" sz="1600" b="0" i="0" u="none" strike="noStrike" kern="1200" cap="none" spc="0" normalizeH="0" baseline="0" noProof="0" dirty="0">
                <a:ln>
                  <a:noFill/>
                </a:ln>
                <a:solidFill>
                  <a:srgbClr val="00204E"/>
                </a:solidFill>
                <a:effectLst/>
                <a:uLnTx/>
                <a:uFillTx/>
                <a:latin typeface="Arial" charset="0"/>
                <a:ea typeface="+mn-ea"/>
                <a:cs typeface="+mn-cs"/>
              </a:rPr>
              <a:t>su influencia, poder económico o político, real o ficticio sobre cualquier servidor público</a:t>
            </a:r>
          </a:p>
        </p:txBody>
      </p:sp>
      <p:sp>
        <p:nvSpPr>
          <p:cNvPr id="8" name="Flecha derecha 7"/>
          <p:cNvSpPr/>
          <p:nvPr/>
        </p:nvSpPr>
        <p:spPr>
          <a:xfrm>
            <a:off x="3711481" y="1988840"/>
            <a:ext cx="537328" cy="446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a:ln>
                <a:noFill/>
              </a:ln>
              <a:solidFill>
                <a:prstClr val="white"/>
              </a:solidFill>
              <a:effectLst/>
              <a:uLnTx/>
              <a:uFillTx/>
              <a:latin typeface="Arial"/>
              <a:ea typeface="+mn-ea"/>
              <a:cs typeface="+mn-cs"/>
            </a:endParaRPr>
          </a:p>
        </p:txBody>
      </p:sp>
      <p:sp>
        <p:nvSpPr>
          <p:cNvPr id="10" name="CuadroTexto 9"/>
          <p:cNvSpPr txBox="1"/>
          <p:nvPr/>
        </p:nvSpPr>
        <p:spPr>
          <a:xfrm>
            <a:off x="4367066" y="1788905"/>
            <a:ext cx="2030967"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Para obtener para sí o para un tercero un </a:t>
            </a:r>
            <a:r>
              <a:rPr kumimoji="0" lang="es-MX" sz="1600" b="1" i="0" u="none" strike="noStrike" kern="1200" cap="none" spc="0" normalizeH="0" baseline="0" noProof="0" dirty="0">
                <a:ln>
                  <a:noFill/>
                </a:ln>
                <a:solidFill>
                  <a:srgbClr val="00204E"/>
                </a:solidFill>
                <a:effectLst/>
                <a:uLnTx/>
                <a:uFillTx/>
                <a:latin typeface="Arial" charset="0"/>
                <a:ea typeface="+mn-ea"/>
                <a:cs typeface="+mn-cs"/>
              </a:rPr>
              <a:t>beneficio o ventaja</a:t>
            </a:r>
            <a:endParaRPr kumimoji="0" lang="es-MX" sz="1600" b="0"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42" name="CuadroTexto 41"/>
          <p:cNvSpPr txBox="1"/>
          <p:nvPr/>
        </p:nvSpPr>
        <p:spPr>
          <a:xfrm>
            <a:off x="508852" y="3276273"/>
            <a:ext cx="3221944" cy="58477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mn-cs"/>
              </a:rPr>
              <a:t>Efecto de la conducta: </a:t>
            </a:r>
            <a:r>
              <a:rPr kumimoji="0" lang="es-MX" sz="1600" b="0" i="0" u="none" strike="noStrike" kern="1200" cap="none" spc="0" normalizeH="0" baseline="0" noProof="0" dirty="0">
                <a:ln>
                  <a:noFill/>
                </a:ln>
                <a:solidFill>
                  <a:srgbClr val="00204E"/>
                </a:solidFill>
                <a:effectLst/>
                <a:uLnTx/>
                <a:uFillTx/>
                <a:latin typeface="Arial" charset="0"/>
                <a:ea typeface="+mn-ea"/>
                <a:cs typeface="+mn-cs"/>
              </a:rPr>
              <a:t>Perjuicio y Beneficio</a:t>
            </a:r>
          </a:p>
        </p:txBody>
      </p:sp>
      <p:sp>
        <p:nvSpPr>
          <p:cNvPr id="3" name="Rectángulo 2"/>
          <p:cNvSpPr/>
          <p:nvPr/>
        </p:nvSpPr>
        <p:spPr>
          <a:xfrm>
            <a:off x="4376590" y="3071862"/>
            <a:ext cx="2272553" cy="107721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o para </a:t>
            </a:r>
            <a:r>
              <a:rPr kumimoji="0" lang="es-MX" sz="1600" b="1" i="0" u="none" strike="noStrike" kern="1200" cap="none" spc="0" normalizeH="0" baseline="0" noProof="0" dirty="0">
                <a:ln>
                  <a:noFill/>
                </a:ln>
                <a:solidFill>
                  <a:srgbClr val="00204E"/>
                </a:solidFill>
                <a:effectLst/>
                <a:uLnTx/>
                <a:uFillTx/>
                <a:latin typeface="Arial" charset="0"/>
                <a:ea typeface="+mn-ea"/>
                <a:cs typeface="+mn-cs"/>
              </a:rPr>
              <a:t>causar perjuicio</a:t>
            </a:r>
            <a:r>
              <a:rPr kumimoji="0" lang="es-MX" sz="1600" b="0" i="0" u="none" strike="noStrike" kern="1200" cap="none" spc="0" normalizeH="0" baseline="0" noProof="0" dirty="0">
                <a:ln>
                  <a:noFill/>
                </a:ln>
                <a:solidFill>
                  <a:srgbClr val="00204E"/>
                </a:solidFill>
                <a:effectLst/>
                <a:uLnTx/>
                <a:uFillTx/>
                <a:latin typeface="Arial" charset="0"/>
                <a:ea typeface="+mn-ea"/>
                <a:cs typeface="+mn-cs"/>
              </a:rPr>
              <a:t> a alguna persona o al servicio público.</a:t>
            </a:r>
          </a:p>
        </p:txBody>
      </p:sp>
      <p:sp>
        <p:nvSpPr>
          <p:cNvPr id="15" name="Flecha derecha 14"/>
          <p:cNvSpPr/>
          <p:nvPr/>
        </p:nvSpPr>
        <p:spPr>
          <a:xfrm>
            <a:off x="3707904" y="3236961"/>
            <a:ext cx="537328" cy="446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a:ln>
                <a:noFill/>
              </a:ln>
              <a:solidFill>
                <a:prstClr val="white"/>
              </a:solidFill>
              <a:effectLst/>
              <a:uLnTx/>
              <a:uFillTx/>
              <a:latin typeface="Arial"/>
              <a:ea typeface="+mn-ea"/>
              <a:cs typeface="+mn-cs"/>
            </a:endParaRPr>
          </a:p>
        </p:txBody>
      </p:sp>
      <p:sp>
        <p:nvSpPr>
          <p:cNvPr id="7" name="CuadroTexto 6"/>
          <p:cNvSpPr txBox="1"/>
          <p:nvPr/>
        </p:nvSpPr>
        <p:spPr>
          <a:xfrm>
            <a:off x="6824032" y="1802763"/>
            <a:ext cx="1714020" cy="2062103"/>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mn-cs"/>
              </a:rPr>
              <a:t>Con independencia de la aceptación del servidor o de los servidores públicos o del resultado obtenido.</a:t>
            </a:r>
          </a:p>
        </p:txBody>
      </p:sp>
      <p:pic>
        <p:nvPicPr>
          <p:cNvPr id="4098" name="Picture 2" descr="Resultado de imagen para trafico de influencias dibuj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3776" y="4146618"/>
            <a:ext cx="3675849" cy="80422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Abrir llave 8"/>
          <p:cNvSpPr/>
          <p:nvPr/>
        </p:nvSpPr>
        <p:spPr>
          <a:xfrm flipH="1">
            <a:off x="6516609" y="1702239"/>
            <a:ext cx="112649" cy="2097564"/>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00204E"/>
              </a:solidFill>
              <a:effectLst/>
              <a:uLnTx/>
              <a:uFillTx/>
              <a:latin typeface="Arial"/>
              <a:ea typeface="+mn-ea"/>
              <a:cs typeface="+mn-cs"/>
            </a:endParaRPr>
          </a:p>
        </p:txBody>
      </p:sp>
      <p:sp>
        <p:nvSpPr>
          <p:cNvPr id="6" name="CuadroTexto 5"/>
          <p:cNvSpPr txBox="1"/>
          <p:nvPr/>
        </p:nvSpPr>
        <p:spPr>
          <a:xfrm>
            <a:off x="486130" y="1374008"/>
            <a:ext cx="242731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solidFill>
                  <a:srgbClr val="00204E"/>
                </a:solidFill>
                <a:effectLst/>
                <a:uLnTx/>
                <a:uFillTx/>
                <a:latin typeface="Arial" charset="0"/>
                <a:ea typeface="+mn-ea"/>
                <a:cs typeface="+mn-cs"/>
              </a:rPr>
              <a:t>El </a:t>
            </a:r>
            <a:r>
              <a:rPr kumimoji="0" lang="es-MX" sz="1800" b="1" i="0" u="none" strike="noStrike" kern="1200" cap="none" spc="0" normalizeH="0" baseline="0" noProof="0" dirty="0">
                <a:ln>
                  <a:noFill/>
                </a:ln>
                <a:solidFill>
                  <a:srgbClr val="00204E"/>
                </a:solidFill>
                <a:effectLst/>
                <a:uLnTx/>
                <a:uFillTx/>
                <a:latin typeface="Arial" charset="0"/>
                <a:ea typeface="+mn-ea"/>
                <a:cs typeface="+mn-cs"/>
              </a:rPr>
              <a:t>particular</a:t>
            </a:r>
            <a:r>
              <a:rPr kumimoji="0" lang="es-MX" sz="1800" b="0" i="0" u="none" strike="noStrike" kern="1200" cap="none" spc="0" normalizeH="0" baseline="0" noProof="0" dirty="0">
                <a:ln>
                  <a:noFill/>
                </a:ln>
                <a:solidFill>
                  <a:srgbClr val="00204E"/>
                </a:solidFill>
                <a:effectLst/>
                <a:uLnTx/>
                <a:uFillTx/>
                <a:latin typeface="Arial" charset="0"/>
                <a:ea typeface="+mn-ea"/>
                <a:cs typeface="+mn-cs"/>
              </a:rPr>
              <a:t> que: </a:t>
            </a:r>
          </a:p>
        </p:txBody>
      </p:sp>
    </p:spTree>
    <p:extLst>
      <p:ext uri="{BB962C8B-B14F-4D97-AF65-F5344CB8AC3E}">
        <p14:creationId xmlns:p14="http://schemas.microsoft.com/office/powerpoint/2010/main" val="367241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147211" y="464390"/>
            <a:ext cx="3931589" cy="757130"/>
          </a:xfrm>
          <a:prstGeom prst="rect">
            <a:avLst/>
          </a:prstGeom>
        </p:spPr>
        <p:txBody>
          <a:bodyPr wrap="non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400" b="1" i="0" u="none" strike="noStrike" kern="1200" cap="none" spc="0" normalizeH="0" baseline="0" noProof="0" dirty="0">
                <a:ln>
                  <a:noFill/>
                </a:ln>
                <a:solidFill>
                  <a:srgbClr val="00204E"/>
                </a:solidFill>
                <a:effectLst/>
                <a:uLnTx/>
                <a:uFillTx/>
                <a:latin typeface="Arial Black"/>
                <a:ea typeface="+mn-ea"/>
                <a:cs typeface="+mn-cs"/>
              </a:rPr>
              <a:t>Utilización de información falsa</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400" b="1" i="0" u="none" strike="noStrike" kern="1200" cap="none" spc="0" normalizeH="0" baseline="0" noProof="0" dirty="0">
                <a:ln>
                  <a:noFill/>
                </a:ln>
                <a:solidFill>
                  <a:srgbClr val="00204E"/>
                </a:solidFill>
                <a:effectLst/>
                <a:uLnTx/>
                <a:uFillTx/>
                <a:latin typeface="Arial Black"/>
                <a:ea typeface="+mn-ea"/>
                <a:cs typeface="+mn-cs"/>
              </a:rPr>
              <a:t>Art. 69 de la LGRA</a:t>
            </a:r>
          </a:p>
        </p:txBody>
      </p:sp>
      <p:sp>
        <p:nvSpPr>
          <p:cNvPr id="8" name="Rectángulo 7"/>
          <p:cNvSpPr/>
          <p:nvPr/>
        </p:nvSpPr>
        <p:spPr>
          <a:xfrm>
            <a:off x="688197" y="1508987"/>
            <a:ext cx="4171835" cy="1920013"/>
          </a:xfrm>
          <a:prstGeom prst="rect">
            <a:avLst/>
          </a:prstGeom>
        </p:spPr>
        <p:txBody>
          <a:bodyPr wrap="square">
            <a:spAutoFit/>
          </a:bodyPr>
          <a:lstStyle/>
          <a:p>
            <a:pPr marL="0" marR="0" lvl="0" indent="0" algn="just" defTabSz="914400" rtl="0" eaLnBrk="1" fontAlgn="base" latinLnBrk="0" hangingPunct="1">
              <a:lnSpc>
                <a:spcPct val="107000"/>
              </a:lnSpc>
              <a:spcBef>
                <a:spcPct val="0"/>
              </a:spcBef>
              <a:spcAft>
                <a:spcPct val="0"/>
              </a:spcAft>
              <a:buClrTx/>
              <a:buSzTx/>
              <a:buFontTx/>
              <a:buNone/>
              <a:tabLst/>
              <a:defRPr/>
            </a:pPr>
            <a:endParaRPr kumimoji="0" lang="es-MX" sz="1350" b="0" i="0" u="none" strike="noStrike" kern="1200" cap="none" spc="0" normalizeH="0" baseline="0" noProof="0" dirty="0">
              <a:ln>
                <a:noFill/>
              </a:ln>
              <a:solidFill>
                <a:srgbClr val="00204E"/>
              </a:solidFill>
              <a:effectLst/>
              <a:uLnTx/>
              <a:uFillTx/>
              <a:latin typeface="Arial" charset="0"/>
              <a:ea typeface="+mn-ea"/>
              <a:cs typeface="+mn-cs"/>
            </a:endParaRPr>
          </a:p>
          <a:p>
            <a:pPr marL="0" marR="0" lvl="0" indent="0" algn="just" defTabSz="914400" rtl="0" eaLnBrk="1" fontAlgn="base" latinLnBrk="0" hangingPunct="1">
              <a:lnSpc>
                <a:spcPct val="107000"/>
              </a:lnSpc>
              <a:spcBef>
                <a:spcPct val="0"/>
              </a:spcBef>
              <a:spcAft>
                <a:spcPct val="0"/>
              </a:spcAft>
              <a:buClrTx/>
              <a:buSzTx/>
              <a:buFontTx/>
              <a:buNone/>
              <a:tabLst/>
              <a:defRPr/>
            </a:pPr>
            <a:endParaRPr kumimoji="0" lang="es-MX" sz="1350" b="0" i="0" u="none" strike="noStrike" kern="1200" cap="none" spc="0" normalizeH="0" baseline="0" noProof="0" dirty="0">
              <a:ln>
                <a:noFill/>
              </a:ln>
              <a:solidFill>
                <a:srgbClr val="00204E"/>
              </a:solidFill>
              <a:effectLst/>
              <a:uLnTx/>
              <a:uFillTx/>
              <a:latin typeface="Arial" charset="0"/>
              <a:ea typeface="+mn-ea"/>
              <a:cs typeface="+mn-cs"/>
            </a:endParaRPr>
          </a:p>
          <a:p>
            <a:pPr marL="285750" marR="0" lvl="0" indent="-285750" algn="just" defTabSz="914400" rtl="0" eaLnBrk="1" fontAlgn="base" latinLnBrk="0" hangingPunct="1">
              <a:lnSpc>
                <a:spcPct val="107000"/>
              </a:lnSpc>
              <a:spcBef>
                <a:spcPct val="0"/>
              </a:spcBef>
              <a:spcAft>
                <a:spcPct val="0"/>
              </a:spcAft>
              <a:buClrTx/>
              <a:buSzTx/>
              <a:buFont typeface="Wingdings" panose="05000000000000000000" pitchFamily="2" charset="2"/>
              <a:buChar char="q"/>
              <a:tabLst/>
              <a:defRPr/>
            </a:pPr>
            <a:r>
              <a:rPr kumimoji="0" lang="es-MX" sz="1400" b="1"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Presente</a:t>
            </a:r>
            <a:r>
              <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 documentación o información falsa o alterada.</a:t>
            </a:r>
          </a:p>
          <a:p>
            <a:pPr marL="0" marR="0" lvl="0" indent="0" algn="just" defTabSz="914400" rtl="0" eaLnBrk="1" fontAlgn="base" latinLnBrk="0" hangingPunct="1">
              <a:lnSpc>
                <a:spcPct val="107000"/>
              </a:lnSpc>
              <a:spcBef>
                <a:spcPct val="0"/>
              </a:spcBef>
              <a:spcAft>
                <a:spcPct val="0"/>
              </a:spcAft>
              <a:buClrTx/>
              <a:buSzTx/>
              <a:buFontTx/>
              <a:buNone/>
              <a:tabLst/>
              <a:defRPr/>
            </a:pPr>
            <a:r>
              <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 </a:t>
            </a:r>
          </a:p>
          <a:p>
            <a:pPr marL="285750" marR="0" lvl="0" indent="-285750" algn="just" defTabSz="914400" rtl="0" eaLnBrk="1" fontAlgn="base" latinLnBrk="0" hangingPunct="1">
              <a:lnSpc>
                <a:spcPct val="107000"/>
              </a:lnSpc>
              <a:spcBef>
                <a:spcPct val="0"/>
              </a:spcBef>
              <a:spcAft>
                <a:spcPct val="0"/>
              </a:spcAft>
              <a:buClrTx/>
              <a:buSzTx/>
              <a:buFont typeface="Wingdings" panose="05000000000000000000" pitchFamily="2" charset="2"/>
              <a:buChar char="q"/>
              <a:tabLst/>
              <a:defRPr/>
            </a:pPr>
            <a:r>
              <a:rPr kumimoji="0" lang="es-MX" sz="1400" b="1"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Simule</a:t>
            </a:r>
            <a:r>
              <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 el cumplimiento de requisitos o reglas establecidos en los procedimientos administrativos.</a:t>
            </a:r>
            <a:endParaRPr kumimoji="0" lang="es-MX" sz="14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Arial" panose="020B0604020202020204" pitchFamily="34" charset="0"/>
            </a:endParaRPr>
          </a:p>
        </p:txBody>
      </p:sp>
      <p:sp>
        <p:nvSpPr>
          <p:cNvPr id="11" name="CuadroTexto 10"/>
          <p:cNvSpPr txBox="1"/>
          <p:nvPr/>
        </p:nvSpPr>
        <p:spPr>
          <a:xfrm>
            <a:off x="388471" y="1394216"/>
            <a:ext cx="393714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El </a:t>
            </a:r>
            <a:r>
              <a:rPr kumimoji="0" lang="es-MX" sz="1600" b="1"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particular</a:t>
            </a:r>
            <a:r>
              <a:rPr kumimoji="0" lang="es-MX" sz="16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 que:</a:t>
            </a:r>
          </a:p>
        </p:txBody>
      </p:sp>
      <p:sp>
        <p:nvSpPr>
          <p:cNvPr id="13" name="Cerrar llave 12"/>
          <p:cNvSpPr/>
          <p:nvPr/>
        </p:nvSpPr>
        <p:spPr>
          <a:xfrm>
            <a:off x="4788024" y="1772816"/>
            <a:ext cx="564125" cy="1808295"/>
          </a:xfrm>
          <a:prstGeom prst="rightBrace">
            <a:avLst>
              <a:gd name="adj1" fmla="val 8333"/>
              <a:gd name="adj2" fmla="val 32302"/>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350" b="0" i="0" u="none" strike="noStrike" kern="1200" cap="none" spc="0" normalizeH="0" baseline="0" noProof="0">
              <a:ln>
                <a:noFill/>
              </a:ln>
              <a:solidFill>
                <a:srgbClr val="00204E"/>
              </a:solidFill>
              <a:effectLst/>
              <a:uLnTx/>
              <a:uFillTx/>
              <a:latin typeface="Arial"/>
              <a:ea typeface="+mn-ea"/>
              <a:cs typeface="+mn-cs"/>
            </a:endParaRPr>
          </a:p>
        </p:txBody>
      </p:sp>
      <p:sp>
        <p:nvSpPr>
          <p:cNvPr id="14" name="CuadroTexto 13"/>
          <p:cNvSpPr txBox="1"/>
          <p:nvPr/>
        </p:nvSpPr>
        <p:spPr>
          <a:xfrm>
            <a:off x="5508103" y="1991939"/>
            <a:ext cx="2417433" cy="954107"/>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Con el propósito de lograr una autorización, un beneficio, una ventaja o de perjudicar a persona alguna.</a:t>
            </a:r>
          </a:p>
        </p:txBody>
      </p:sp>
      <p:sp>
        <p:nvSpPr>
          <p:cNvPr id="24" name="CuadroTexto 23"/>
          <p:cNvSpPr txBox="1"/>
          <p:nvPr/>
        </p:nvSpPr>
        <p:spPr>
          <a:xfrm>
            <a:off x="7614700" y="5652373"/>
            <a:ext cx="1091485" cy="30008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350" b="1" i="0" u="none" strike="noStrike" kern="1200" cap="none" spc="0" normalizeH="0" baseline="0" noProof="0" dirty="0">
                <a:ln>
                  <a:noFill/>
                </a:ln>
                <a:solidFill>
                  <a:prstClr val="white"/>
                </a:solidFill>
                <a:effectLst/>
                <a:uLnTx/>
                <a:uFillTx/>
                <a:latin typeface="Arial" charset="0"/>
                <a:ea typeface="+mn-ea"/>
                <a:cs typeface="+mn-cs"/>
              </a:rPr>
              <a:t>UAJ-DGSUB</a:t>
            </a: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1124" y="3520981"/>
            <a:ext cx="2131392" cy="2131392"/>
          </a:xfrm>
          <a:prstGeom prst="rect">
            <a:avLst/>
          </a:prstGeom>
        </p:spPr>
      </p:pic>
      <p:sp>
        <p:nvSpPr>
          <p:cNvPr id="7" name="Marcador de número de diapositiva 6"/>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56101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339223" y="349381"/>
            <a:ext cx="5176127" cy="1200329"/>
          </a:xfrm>
          <a:prstGeom prst="rect">
            <a:avLst/>
          </a:prstGeom>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Obstrucción de facultades de investigación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204E"/>
                </a:solidFill>
                <a:effectLst/>
                <a:uLnTx/>
                <a:uFillTx/>
                <a:latin typeface="Arial Black"/>
                <a:ea typeface="+mn-ea"/>
                <a:cs typeface="+mn-cs"/>
              </a:rPr>
              <a:t>Párrafo segundo del art. 69 de la LGRA</a:t>
            </a:r>
          </a:p>
        </p:txBody>
      </p:sp>
      <p:sp>
        <p:nvSpPr>
          <p:cNvPr id="7" name="Rectángulo 6"/>
          <p:cNvSpPr/>
          <p:nvPr/>
        </p:nvSpPr>
        <p:spPr>
          <a:xfrm>
            <a:off x="615545" y="2068636"/>
            <a:ext cx="4572000" cy="1936428"/>
          </a:xfrm>
          <a:prstGeom prst="rect">
            <a:avLst/>
          </a:prstGeom>
        </p:spPr>
        <p:txBody>
          <a:bodyPr>
            <a:spAutoFit/>
          </a:bodyPr>
          <a:lstStyle/>
          <a:p>
            <a:pPr marL="285750" marR="0" lvl="0" indent="-285750" algn="just" defTabSz="914400" rtl="0" eaLnBrk="1" fontAlgn="base" latinLnBrk="0" hangingPunct="1">
              <a:lnSpc>
                <a:spcPct val="107000"/>
              </a:lnSpc>
              <a:spcBef>
                <a:spcPct val="0"/>
              </a:spcBef>
              <a:spcAft>
                <a:spcPct val="0"/>
              </a:spcAft>
              <a:buClrTx/>
              <a:buSzTx/>
              <a:buFont typeface="Wingdings" panose="05000000000000000000" pitchFamily="2" charset="2"/>
              <a:buChar char="q"/>
              <a:tabLst/>
              <a:defRPr/>
            </a:pPr>
            <a:r>
              <a:rPr kumimoji="0" lang="es-MX" sz="1400" b="1"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Proporcione</a:t>
            </a:r>
            <a:r>
              <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 información falsa.</a:t>
            </a:r>
          </a:p>
          <a:p>
            <a:pPr marL="285750" marR="0" lvl="0" indent="-285750" algn="just" defTabSz="914400" rtl="0" eaLnBrk="1" fontAlgn="base" latinLnBrk="0" hangingPunct="1">
              <a:lnSpc>
                <a:spcPct val="107000"/>
              </a:lnSpc>
              <a:spcBef>
                <a:spcPct val="0"/>
              </a:spcBef>
              <a:spcAft>
                <a:spcPct val="0"/>
              </a:spcAft>
              <a:buClrTx/>
              <a:buSzTx/>
              <a:buFont typeface="Wingdings" panose="05000000000000000000" pitchFamily="2" charset="2"/>
              <a:buChar char="q"/>
              <a:tabLst/>
              <a:defRPr/>
            </a:pPr>
            <a:endPar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endParaRPr>
          </a:p>
          <a:p>
            <a:pPr marL="285750" marR="0" lvl="0" indent="-285750" algn="just" defTabSz="914400" rtl="0" eaLnBrk="1" fontAlgn="base" latinLnBrk="0" hangingPunct="1">
              <a:lnSpc>
                <a:spcPct val="107000"/>
              </a:lnSpc>
              <a:spcBef>
                <a:spcPct val="0"/>
              </a:spcBef>
              <a:spcAft>
                <a:spcPct val="0"/>
              </a:spcAft>
              <a:buClrTx/>
              <a:buSzTx/>
              <a:buFont typeface="Wingdings" panose="05000000000000000000" pitchFamily="2" charset="2"/>
              <a:buChar char="q"/>
              <a:tabLst/>
              <a:defRPr/>
            </a:pPr>
            <a:r>
              <a:rPr kumimoji="0" lang="es-MX" sz="1400" b="1"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Retrase</a:t>
            </a:r>
            <a:r>
              <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 deliberada e injustificadamente la entrega de información.</a:t>
            </a:r>
          </a:p>
          <a:p>
            <a:pPr marL="285750" marR="0" lvl="0" indent="-285750" algn="just" defTabSz="914400" rtl="0" eaLnBrk="1" fontAlgn="base" latinLnBrk="0" hangingPunct="1">
              <a:lnSpc>
                <a:spcPct val="107000"/>
              </a:lnSpc>
              <a:spcBef>
                <a:spcPct val="0"/>
              </a:spcBef>
              <a:spcAft>
                <a:spcPct val="0"/>
              </a:spcAft>
              <a:buClrTx/>
              <a:buSzTx/>
              <a:buFont typeface="Wingdings" panose="05000000000000000000" pitchFamily="2" charset="2"/>
              <a:buChar char="q"/>
              <a:tabLst/>
              <a:defRPr/>
            </a:pPr>
            <a:endPar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endParaRPr>
          </a:p>
          <a:p>
            <a:pPr marL="285750" marR="0" lvl="0" indent="-285750" algn="just" defTabSz="914400" rtl="0" eaLnBrk="1" fontAlgn="base" latinLnBrk="0" hangingPunct="1">
              <a:lnSpc>
                <a:spcPct val="107000"/>
              </a:lnSpc>
              <a:spcBef>
                <a:spcPct val="0"/>
              </a:spcBef>
              <a:spcAft>
                <a:spcPct val="0"/>
              </a:spcAft>
              <a:buClrTx/>
              <a:buSzTx/>
              <a:buFont typeface="Wingdings" panose="05000000000000000000" pitchFamily="2" charset="2"/>
              <a:buChar char="q"/>
              <a:tabLst/>
              <a:defRPr/>
            </a:pPr>
            <a:r>
              <a:rPr kumimoji="0" lang="es-MX" sz="1400" b="1"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No dé </a:t>
            </a:r>
            <a:r>
              <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respuesta alguna a los requerimientos o resoluciones de autoridades investigadoras, substanciadoras o resolutoras.</a:t>
            </a:r>
            <a:endParaRPr kumimoji="0" lang="es-MX" sz="14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Arial" panose="020B0604020202020204" pitchFamily="34" charset="0"/>
            </a:endParaRPr>
          </a:p>
        </p:txBody>
      </p:sp>
      <p:sp>
        <p:nvSpPr>
          <p:cNvPr id="9" name="Rectángulo 8"/>
          <p:cNvSpPr/>
          <p:nvPr/>
        </p:nvSpPr>
        <p:spPr>
          <a:xfrm>
            <a:off x="5735007" y="1970907"/>
            <a:ext cx="2780343" cy="1234697"/>
          </a:xfrm>
          <a:prstGeom prst="rect">
            <a:avLst/>
          </a:prstGeom>
        </p:spPr>
        <p:txBody>
          <a:bodyPr wrap="square">
            <a:spAutoFit/>
          </a:bodyPr>
          <a:lstStyle/>
          <a:p>
            <a:pPr marL="0" marR="0" lvl="0" indent="0" algn="just" defTabSz="914400" rtl="0" eaLnBrk="1" fontAlgn="base" latinLnBrk="0" hangingPunct="1">
              <a:lnSpc>
                <a:spcPct val="107000"/>
              </a:lnSpc>
              <a:spcBef>
                <a:spcPct val="0"/>
              </a:spcBef>
              <a:spcAft>
                <a:spcPct val="0"/>
              </a:spcAft>
              <a:buClrTx/>
              <a:buSzTx/>
              <a:buFontTx/>
              <a:buNone/>
              <a:tabLst/>
              <a:defRPr/>
            </a:pPr>
            <a:r>
              <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Que la información se encuentre vinculada con una investigación de faltas administrativas y además le hayan sido impuestas previamente medidas de apremio.</a:t>
            </a:r>
            <a:endParaRPr kumimoji="0" lang="es-MX" sz="28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Arial" panose="020B0604020202020204" pitchFamily="34" charset="0"/>
            </a:endParaRPr>
          </a:p>
        </p:txBody>
      </p:sp>
      <p:sp>
        <p:nvSpPr>
          <p:cNvPr id="10" name="CuadroTexto 9"/>
          <p:cNvSpPr txBox="1"/>
          <p:nvPr/>
        </p:nvSpPr>
        <p:spPr>
          <a:xfrm>
            <a:off x="395536" y="1506270"/>
            <a:ext cx="393714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El </a:t>
            </a:r>
            <a:r>
              <a:rPr kumimoji="0" lang="es-MX" sz="1600" b="1"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particular</a:t>
            </a:r>
            <a:r>
              <a:rPr kumimoji="0" lang="es-MX" sz="16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 que:</a:t>
            </a:r>
          </a:p>
        </p:txBody>
      </p:sp>
      <p:sp>
        <p:nvSpPr>
          <p:cNvPr id="15" name="CuadroTexto 14"/>
          <p:cNvSpPr txBox="1"/>
          <p:nvPr/>
        </p:nvSpPr>
        <p:spPr>
          <a:xfrm>
            <a:off x="2282979" y="4262390"/>
            <a:ext cx="32472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4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 </a:t>
            </a:r>
          </a:p>
        </p:txBody>
      </p:sp>
      <p:pic>
        <p:nvPicPr>
          <p:cNvPr id="2052" name="Picture 4" descr="Resultado de imagen para negati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6240" y="4389252"/>
            <a:ext cx="1328168" cy="881018"/>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Imagen 21"/>
          <p:cNvPicPr>
            <a:picLocks noChangeAspect="1"/>
          </p:cNvPicPr>
          <p:nvPr/>
        </p:nvPicPr>
        <p:blipFill>
          <a:blip r:embed="rId3"/>
          <a:stretch>
            <a:fillRect/>
          </a:stretch>
        </p:blipFill>
        <p:spPr>
          <a:xfrm>
            <a:off x="4892875" y="3741790"/>
            <a:ext cx="1951369" cy="1515181"/>
          </a:xfrm>
          <a:prstGeom prst="rect">
            <a:avLst/>
          </a:prstGeom>
        </p:spPr>
      </p:pic>
      <p:sp>
        <p:nvSpPr>
          <p:cNvPr id="8" name="Marcador de número de diapositiva 7"/>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14" name="Cerrar llave 13"/>
          <p:cNvSpPr/>
          <p:nvPr/>
        </p:nvSpPr>
        <p:spPr>
          <a:xfrm>
            <a:off x="5076056" y="1916832"/>
            <a:ext cx="402019" cy="2117071"/>
          </a:xfrm>
          <a:prstGeom prst="rightBrace">
            <a:avLst>
              <a:gd name="adj1" fmla="val 8333"/>
              <a:gd name="adj2" fmla="val 30564"/>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350" b="0" i="0" u="none" strike="noStrike" kern="1200" cap="none" spc="0" normalizeH="0" baseline="0" noProof="0">
              <a:ln>
                <a:noFill/>
              </a:ln>
              <a:solidFill>
                <a:srgbClr val="00204E"/>
              </a:solidFill>
              <a:effectLst/>
              <a:uLnTx/>
              <a:uFillTx/>
              <a:latin typeface="Arial"/>
              <a:ea typeface="+mn-ea"/>
              <a:cs typeface="+mn-cs"/>
            </a:endParaRPr>
          </a:p>
        </p:txBody>
      </p:sp>
    </p:spTree>
    <p:extLst>
      <p:ext uri="{BB962C8B-B14F-4D97-AF65-F5344CB8AC3E}">
        <p14:creationId xmlns:p14="http://schemas.microsoft.com/office/powerpoint/2010/main" val="2422329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821758" y="188459"/>
            <a:ext cx="2697405" cy="867930"/>
          </a:xfrm>
          <a:prstGeom prst="rect">
            <a:avLst/>
          </a:prstGeom>
        </p:spPr>
        <p:txBody>
          <a:bodyPr wrap="none">
            <a:spAutoFit/>
          </a:bodyPr>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Black"/>
                <a:ea typeface="+mn-ea"/>
                <a:cs typeface="+mn-cs"/>
              </a:rPr>
              <a:t>Colusión </a:t>
            </a:r>
          </a:p>
          <a:p>
            <a:pPr marL="0" marR="0" lvl="0" indent="0" algn="r" defTabSz="914400" rtl="0" eaLnBrk="1" fontAlgn="base" latinLnBrk="0" hangingPunct="1">
              <a:lnSpc>
                <a:spcPct val="9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Black"/>
                <a:ea typeface="+mn-ea"/>
                <a:cs typeface="+mn-cs"/>
              </a:rPr>
              <a:t>art. 70 de la LGRA</a:t>
            </a:r>
          </a:p>
        </p:txBody>
      </p:sp>
      <p:sp>
        <p:nvSpPr>
          <p:cNvPr id="8" name="Rectángulo 7"/>
          <p:cNvSpPr/>
          <p:nvPr/>
        </p:nvSpPr>
        <p:spPr>
          <a:xfrm>
            <a:off x="597773" y="2064185"/>
            <a:ext cx="4572000" cy="1926233"/>
          </a:xfrm>
          <a:prstGeom prst="rect">
            <a:avLst/>
          </a:prstGeom>
        </p:spPr>
        <p:txBody>
          <a:bodyPr>
            <a:spAutoFit/>
          </a:bodyPr>
          <a:lstStyle/>
          <a:p>
            <a:pPr marL="285750" marR="0" lvl="0" indent="-285750" algn="just" defTabSz="914400" rtl="0" eaLnBrk="1" fontAlgn="base" latinLnBrk="0" hangingPunct="1">
              <a:lnSpc>
                <a:spcPct val="107000"/>
              </a:lnSpc>
              <a:spcBef>
                <a:spcPct val="0"/>
              </a:spcBef>
              <a:spcAft>
                <a:spcPct val="0"/>
              </a:spcAft>
              <a:buClrTx/>
              <a:buSzTx/>
              <a:buFont typeface="Wingdings" panose="05000000000000000000" pitchFamily="2" charset="2"/>
              <a:buChar char="q"/>
              <a:tabLst/>
              <a:defRPr/>
            </a:pPr>
            <a:r>
              <a:rPr kumimoji="0" lang="es-MX" sz="1400" b="1"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Ejecute</a:t>
            </a:r>
            <a:r>
              <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 con uno o más particulares, acciones que impliquen o tengan por objeto o efecto obtener un beneficio o ventaja indebidos.</a:t>
            </a:r>
          </a:p>
          <a:p>
            <a:pPr marL="285750" marR="0" lvl="0" indent="-285750" algn="just" defTabSz="914400" rtl="0" eaLnBrk="1" fontAlgn="base" latinLnBrk="0" hangingPunct="1">
              <a:lnSpc>
                <a:spcPct val="107000"/>
              </a:lnSpc>
              <a:spcBef>
                <a:spcPct val="0"/>
              </a:spcBef>
              <a:spcAft>
                <a:spcPct val="0"/>
              </a:spcAft>
              <a:buClrTx/>
              <a:buSzTx/>
              <a:buFont typeface="Wingdings" panose="05000000000000000000" pitchFamily="2" charset="2"/>
              <a:buChar char="q"/>
              <a:tabLst/>
              <a:defRPr/>
            </a:pPr>
            <a:endPar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endParaRPr>
          </a:p>
          <a:p>
            <a:pPr marL="285750" marR="0" lvl="0" indent="-285750" algn="just" defTabSz="914400" rtl="0" eaLnBrk="1" fontAlgn="base" latinLnBrk="0" hangingPunct="1">
              <a:lnSpc>
                <a:spcPct val="107000"/>
              </a:lnSpc>
              <a:spcBef>
                <a:spcPct val="0"/>
              </a:spcBef>
              <a:spcAft>
                <a:spcPct val="0"/>
              </a:spcAft>
              <a:buClrTx/>
              <a:buSzTx/>
              <a:buFont typeface="Wingdings" panose="05000000000000000000" pitchFamily="2" charset="2"/>
              <a:buChar char="q"/>
              <a:tabLst/>
              <a:defRPr/>
            </a:pPr>
            <a:r>
              <a:rPr kumimoji="0" lang="es-MX" sz="1400" b="1"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Acuerde </a:t>
            </a:r>
            <a:r>
              <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o</a:t>
            </a:r>
            <a:r>
              <a:rPr kumimoji="0" lang="es-MX" sz="1400" b="1"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 celebre </a:t>
            </a:r>
            <a:r>
              <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contratos, convenios o arreglos entre competidores, cuyo objeto o efecto sea obtener un beneficio indebido o un daño a la Hacienda Pública o al patrimonio de los Entes públicos. </a:t>
            </a:r>
            <a:endParaRPr kumimoji="0" lang="es-MX" sz="14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Arial" panose="020B0604020202020204" pitchFamily="34" charset="0"/>
            </a:endParaRPr>
          </a:p>
        </p:txBody>
      </p:sp>
      <p:sp>
        <p:nvSpPr>
          <p:cNvPr id="14" name="Cerrar llave 13"/>
          <p:cNvSpPr/>
          <p:nvPr/>
        </p:nvSpPr>
        <p:spPr>
          <a:xfrm>
            <a:off x="5245607" y="2015704"/>
            <a:ext cx="549383" cy="2013408"/>
          </a:xfrm>
          <a:prstGeom prst="rightBrace">
            <a:avLst>
              <a:gd name="adj1" fmla="val 8333"/>
              <a:gd name="adj2" fmla="val 29804"/>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350" b="0" i="0" u="none" strike="noStrike" kern="1200" cap="none" spc="0" normalizeH="0" baseline="0" noProof="0">
              <a:ln>
                <a:noFill/>
              </a:ln>
              <a:solidFill>
                <a:srgbClr val="00204E"/>
              </a:solidFill>
              <a:effectLst/>
              <a:uLnTx/>
              <a:uFillTx/>
              <a:latin typeface="Arial"/>
              <a:ea typeface="+mn-ea"/>
              <a:cs typeface="+mn-cs"/>
            </a:endParaRPr>
          </a:p>
        </p:txBody>
      </p:sp>
      <p:sp>
        <p:nvSpPr>
          <p:cNvPr id="15" name="Rectángulo 14"/>
          <p:cNvSpPr/>
          <p:nvPr/>
        </p:nvSpPr>
        <p:spPr>
          <a:xfrm>
            <a:off x="5870020" y="2245262"/>
            <a:ext cx="2517600" cy="783869"/>
          </a:xfrm>
          <a:prstGeom prst="rect">
            <a:avLst/>
          </a:prstGeom>
        </p:spPr>
        <p:txBody>
          <a:bodyPr wrap="square">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s-MX" sz="14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Times New Roman" panose="02020603050405020304" pitchFamily="18" charset="0"/>
              </a:rPr>
              <a:t>En materia de contrataciones públicas de carácter federal, local o municipal.</a:t>
            </a:r>
            <a:endParaRPr kumimoji="0" lang="es-MX" sz="12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Times New Roman" panose="02020603050405020304" pitchFamily="18" charset="0"/>
            </a:endParaRPr>
          </a:p>
        </p:txBody>
      </p:sp>
      <p:sp>
        <p:nvSpPr>
          <p:cNvPr id="16" name="CuadroTexto 15"/>
          <p:cNvSpPr txBox="1"/>
          <p:nvPr/>
        </p:nvSpPr>
        <p:spPr>
          <a:xfrm>
            <a:off x="402217" y="1484784"/>
            <a:ext cx="4181839"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El </a:t>
            </a:r>
            <a:r>
              <a:rPr kumimoji="0" lang="es-MX" sz="1600" b="1"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particular</a:t>
            </a:r>
            <a:r>
              <a:rPr kumimoji="0" lang="es-MX" sz="16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 que:</a:t>
            </a:r>
          </a:p>
        </p:txBody>
      </p:sp>
      <p:pic>
        <p:nvPicPr>
          <p:cNvPr id="3073" name="Imagen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390" y="3516322"/>
            <a:ext cx="1788275" cy="178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Marcador de número de diapositiva 4"/>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859127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852566" y="263822"/>
            <a:ext cx="4348352" cy="1255728"/>
          </a:xfrm>
          <a:prstGeom prst="rect">
            <a:avLst/>
          </a:prstGeom>
        </p:spPr>
        <p:txBody>
          <a:bodyPr wrap="square">
            <a:spAutoFit/>
          </a:bodyPr>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Black"/>
                <a:ea typeface="+mn-ea"/>
                <a:cs typeface="+mn-cs"/>
              </a:rPr>
              <a:t>Uso indebido de recursos públicos</a:t>
            </a:r>
          </a:p>
          <a:p>
            <a:pPr marL="0" marR="0" lvl="0" indent="0" algn="r" defTabSz="914400" rtl="0" eaLnBrk="1" fontAlgn="base" latinLnBrk="0" hangingPunct="1">
              <a:lnSpc>
                <a:spcPct val="9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Black"/>
                <a:ea typeface="+mn-ea"/>
                <a:cs typeface="+mn-cs"/>
              </a:rPr>
              <a:t>Art. 71 de la LGRA.</a:t>
            </a:r>
          </a:p>
        </p:txBody>
      </p:sp>
      <p:sp>
        <p:nvSpPr>
          <p:cNvPr id="7" name="Rectángulo 6"/>
          <p:cNvSpPr/>
          <p:nvPr/>
        </p:nvSpPr>
        <p:spPr>
          <a:xfrm>
            <a:off x="261047" y="2128072"/>
            <a:ext cx="2136035" cy="1815882"/>
          </a:xfrm>
          <a:prstGeom prst="rect">
            <a:avLst/>
          </a:prstGeom>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400" b="1"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Se apropie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400" b="1"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Haga</a:t>
            </a:r>
            <a:r>
              <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 uso indebido</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400" b="1"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Desvíe</a:t>
            </a:r>
            <a:r>
              <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 del objeto para el que estén previstos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MX" sz="1400" b="1"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Omita</a:t>
            </a:r>
            <a:r>
              <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 rendir cuentas </a:t>
            </a:r>
          </a:p>
        </p:txBody>
      </p:sp>
      <p:sp>
        <p:nvSpPr>
          <p:cNvPr id="13" name="CuadroTexto 12"/>
          <p:cNvSpPr txBox="1"/>
          <p:nvPr/>
        </p:nvSpPr>
        <p:spPr>
          <a:xfrm>
            <a:off x="304668" y="1507058"/>
            <a:ext cx="5179282"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El </a:t>
            </a:r>
            <a:r>
              <a:rPr kumimoji="0" lang="es-MX" sz="1600" b="1"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particular </a:t>
            </a:r>
            <a:r>
              <a:rPr kumimoji="0" lang="es-MX" sz="16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que realice actos mediante los cuales: </a:t>
            </a:r>
          </a:p>
        </p:txBody>
      </p:sp>
      <p:sp>
        <p:nvSpPr>
          <p:cNvPr id="14" name="Cerrar llave 13"/>
          <p:cNvSpPr/>
          <p:nvPr/>
        </p:nvSpPr>
        <p:spPr>
          <a:xfrm rot="10800000">
            <a:off x="3852566" y="2407826"/>
            <a:ext cx="592623" cy="1381213"/>
          </a:xfrm>
          <a:prstGeom prst="rightBrace">
            <a:avLst>
              <a:gd name="adj1" fmla="val 8333"/>
              <a:gd name="adj2" fmla="val 45727"/>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350" b="0" i="0" u="none" strike="noStrike" kern="1200" cap="none" spc="0" normalizeH="0" baseline="0" noProof="0">
              <a:ln>
                <a:noFill/>
              </a:ln>
              <a:solidFill>
                <a:srgbClr val="00204E"/>
              </a:solidFill>
              <a:effectLst/>
              <a:uLnTx/>
              <a:uFillTx/>
              <a:latin typeface="Arial"/>
              <a:ea typeface="+mn-ea"/>
              <a:cs typeface="+mn-cs"/>
            </a:endParaRPr>
          </a:p>
        </p:txBody>
      </p:sp>
      <p:sp>
        <p:nvSpPr>
          <p:cNvPr id="16" name="CuadroTexto 15"/>
          <p:cNvSpPr txBox="1"/>
          <p:nvPr/>
        </p:nvSpPr>
        <p:spPr>
          <a:xfrm>
            <a:off x="345086" y="4193638"/>
            <a:ext cx="32472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4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endParaRPr>
          </a:p>
        </p:txBody>
      </p:sp>
      <p:pic>
        <p:nvPicPr>
          <p:cNvPr id="20" name="Picture 2" descr="Resultado de imagen para incorrect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890" b="15142"/>
          <a:stretch/>
        </p:blipFill>
        <p:spPr bwMode="auto">
          <a:xfrm>
            <a:off x="6317166" y="3575863"/>
            <a:ext cx="2091815" cy="1449539"/>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6391" y="4311394"/>
            <a:ext cx="792799" cy="702860"/>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Rectángulo 17"/>
          <p:cNvSpPr/>
          <p:nvPr/>
        </p:nvSpPr>
        <p:spPr>
          <a:xfrm>
            <a:off x="2987824" y="2701583"/>
            <a:ext cx="933582"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4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mn-cs"/>
              </a:rPr>
              <a:t>De recursos públicos sean: </a:t>
            </a:r>
            <a:endParaRPr kumimoji="0" lang="es-MX" sz="1400" b="0"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2" name="Flecha derecha 1"/>
          <p:cNvSpPr/>
          <p:nvPr/>
        </p:nvSpPr>
        <p:spPr>
          <a:xfrm>
            <a:off x="2411760" y="2851999"/>
            <a:ext cx="548974" cy="343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ectángulo 18"/>
          <p:cNvSpPr/>
          <p:nvPr/>
        </p:nvSpPr>
        <p:spPr>
          <a:xfrm>
            <a:off x="4372848" y="2452708"/>
            <a:ext cx="1493543" cy="1244893"/>
          </a:xfrm>
          <a:prstGeom prst="rect">
            <a:avLst/>
          </a:prstGeom>
        </p:spPr>
        <p:txBody>
          <a:bodyPr wrap="square">
            <a:spAutoFit/>
          </a:bodyPr>
          <a:lstStyle/>
          <a:p>
            <a:pPr marL="285750" marR="0" lvl="0" indent="-285750" algn="just" defTabSz="914400" rtl="0" eaLnBrk="1" fontAlgn="base" latinLnBrk="0" hangingPunct="1">
              <a:lnSpc>
                <a:spcPct val="107000"/>
              </a:lnSpc>
              <a:spcBef>
                <a:spcPct val="0"/>
              </a:spcBef>
              <a:spcAft>
                <a:spcPct val="0"/>
              </a:spcAft>
              <a:buClrTx/>
              <a:buSzTx/>
              <a:buFont typeface="Wingdings" panose="05000000000000000000" pitchFamily="2" charset="2"/>
              <a:buChar char="q"/>
              <a:tabLst/>
              <a:defRPr/>
            </a:pPr>
            <a:r>
              <a:rPr kumimoji="0" lang="es-MX" sz="14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mn-cs"/>
              </a:rPr>
              <a:t>Materiales </a:t>
            </a:r>
          </a:p>
          <a:p>
            <a:pPr marL="0" marR="0" lvl="0" indent="0" algn="just" defTabSz="914400" rtl="0" eaLnBrk="1" fontAlgn="base" latinLnBrk="0" hangingPunct="1">
              <a:lnSpc>
                <a:spcPct val="107000"/>
              </a:lnSpc>
              <a:spcBef>
                <a:spcPct val="0"/>
              </a:spcBef>
              <a:spcAft>
                <a:spcPct val="0"/>
              </a:spcAft>
              <a:buClrTx/>
              <a:buSzTx/>
              <a:buFontTx/>
              <a:buNone/>
              <a:tabLst/>
              <a:defRPr/>
            </a:pPr>
            <a:endParaRPr kumimoji="0" lang="es-MX" sz="14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mn-cs"/>
            </a:endParaRPr>
          </a:p>
          <a:p>
            <a:pPr marL="285750" marR="0" lvl="0" indent="-285750" algn="just" defTabSz="914400" rtl="0" eaLnBrk="1" fontAlgn="base" latinLnBrk="0" hangingPunct="1">
              <a:lnSpc>
                <a:spcPct val="107000"/>
              </a:lnSpc>
              <a:spcBef>
                <a:spcPct val="0"/>
              </a:spcBef>
              <a:spcAft>
                <a:spcPct val="0"/>
              </a:spcAft>
              <a:buClrTx/>
              <a:buSzTx/>
              <a:buFont typeface="Wingdings" panose="05000000000000000000" pitchFamily="2" charset="2"/>
              <a:buChar char="q"/>
              <a:tabLst/>
              <a:defRPr/>
            </a:pPr>
            <a:r>
              <a:rPr kumimoji="0" lang="es-MX" sz="14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mn-cs"/>
              </a:rPr>
              <a:t>Humanos  </a:t>
            </a:r>
          </a:p>
          <a:p>
            <a:pPr marL="0" marR="0" lvl="0" indent="0" algn="just" defTabSz="914400" rtl="0" eaLnBrk="1" fontAlgn="base" latinLnBrk="0" hangingPunct="1">
              <a:lnSpc>
                <a:spcPct val="107000"/>
              </a:lnSpc>
              <a:spcBef>
                <a:spcPct val="0"/>
              </a:spcBef>
              <a:spcAft>
                <a:spcPct val="0"/>
              </a:spcAft>
              <a:buClrTx/>
              <a:buSzTx/>
              <a:buFontTx/>
              <a:buNone/>
              <a:tabLst/>
              <a:defRPr/>
            </a:pPr>
            <a:endParaRPr kumimoji="0" lang="es-MX" sz="14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mn-cs"/>
            </a:endParaRPr>
          </a:p>
          <a:p>
            <a:pPr marL="285750" marR="0" lvl="0" indent="-285750" algn="just" defTabSz="914400" rtl="0" eaLnBrk="1" fontAlgn="base" latinLnBrk="0" hangingPunct="1">
              <a:lnSpc>
                <a:spcPct val="107000"/>
              </a:lnSpc>
              <a:spcBef>
                <a:spcPct val="0"/>
              </a:spcBef>
              <a:spcAft>
                <a:spcPct val="0"/>
              </a:spcAft>
              <a:buClrTx/>
              <a:buSzTx/>
              <a:buFont typeface="Wingdings" panose="05000000000000000000" pitchFamily="2" charset="2"/>
              <a:buChar char="q"/>
              <a:tabLst/>
              <a:defRPr/>
            </a:pPr>
            <a:r>
              <a:rPr kumimoji="0" lang="es-MX" sz="14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mn-cs"/>
              </a:rPr>
              <a:t>Financieros</a:t>
            </a:r>
            <a:endParaRPr kumimoji="0" lang="es-MX" sz="1400" b="0"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22" name="Flecha derecha 21"/>
          <p:cNvSpPr/>
          <p:nvPr/>
        </p:nvSpPr>
        <p:spPr>
          <a:xfrm>
            <a:off x="5866391" y="2527994"/>
            <a:ext cx="548974" cy="343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Rectángulo 22"/>
          <p:cNvSpPr/>
          <p:nvPr/>
        </p:nvSpPr>
        <p:spPr>
          <a:xfrm>
            <a:off x="6649479" y="2222635"/>
            <a:ext cx="1811924" cy="954107"/>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4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mn-cs"/>
              </a:rPr>
              <a:t>Cuando por cualquier circunstancia </a:t>
            </a:r>
            <a:r>
              <a:rPr kumimoji="0" lang="es-MX" sz="1400" b="1"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mn-cs"/>
              </a:rPr>
              <a:t>maneje</a:t>
            </a:r>
            <a:r>
              <a:rPr kumimoji="0" lang="es-MX" sz="14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mn-cs"/>
              </a:rPr>
              <a:t>, </a:t>
            </a:r>
            <a:r>
              <a:rPr kumimoji="0" lang="es-MX" sz="1400" b="1"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mn-cs"/>
              </a:rPr>
              <a:t>reciba </a:t>
            </a:r>
            <a:r>
              <a:rPr kumimoji="0" lang="es-MX" sz="14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mn-cs"/>
              </a:rPr>
              <a:t>o </a:t>
            </a:r>
            <a:r>
              <a:rPr kumimoji="0" lang="es-MX" sz="1400" b="1"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mn-cs"/>
              </a:rPr>
              <a:t>tenga </a:t>
            </a:r>
            <a:r>
              <a:rPr kumimoji="0" lang="es-MX" sz="14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mn-cs"/>
              </a:rPr>
              <a:t>acceso a ellos. </a:t>
            </a:r>
            <a:endParaRPr kumimoji="0" lang="es-MX" sz="1400" b="0"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10" name="Marcador de número de diapositiva 9"/>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238911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698438" y="321827"/>
            <a:ext cx="6142154" cy="1255728"/>
          </a:xfrm>
          <a:prstGeom prst="rect">
            <a:avLst/>
          </a:prstGeom>
        </p:spPr>
        <p:txBody>
          <a:bodyPr wrap="square">
            <a:spAutoFit/>
          </a:bodyPr>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Black"/>
                <a:ea typeface="+mn-ea"/>
                <a:cs typeface="+mn-cs"/>
              </a:rPr>
              <a:t>Contratación indebida </a:t>
            </a:r>
          </a:p>
          <a:p>
            <a:pPr marL="0" marR="0" lvl="0" indent="0" algn="r" defTabSz="914400" rtl="0" eaLnBrk="1" fontAlgn="base" latinLnBrk="0" hangingPunct="1">
              <a:lnSpc>
                <a:spcPct val="9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Black"/>
                <a:ea typeface="+mn-ea"/>
                <a:cs typeface="+mn-cs"/>
              </a:rPr>
              <a:t>de ex servidores públicos  </a:t>
            </a:r>
          </a:p>
          <a:p>
            <a:pPr marL="0" marR="0" lvl="0" indent="0" algn="r" defTabSz="914400" rtl="0" eaLnBrk="1" fontAlgn="base" latinLnBrk="0" hangingPunct="1">
              <a:lnSpc>
                <a:spcPct val="9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4E"/>
                </a:solidFill>
                <a:effectLst/>
                <a:uLnTx/>
                <a:uFillTx/>
                <a:latin typeface="Arial Black"/>
                <a:ea typeface="+mn-ea"/>
                <a:cs typeface="+mn-cs"/>
              </a:rPr>
              <a:t>art. 72 de la LGRA</a:t>
            </a:r>
          </a:p>
        </p:txBody>
      </p:sp>
      <p:sp>
        <p:nvSpPr>
          <p:cNvPr id="8" name="Rectángulo 7"/>
          <p:cNvSpPr/>
          <p:nvPr/>
        </p:nvSpPr>
        <p:spPr>
          <a:xfrm>
            <a:off x="616907" y="2150475"/>
            <a:ext cx="3711759" cy="2101216"/>
          </a:xfrm>
          <a:prstGeom prst="rect">
            <a:avLst/>
          </a:prstGeom>
        </p:spPr>
        <p:txBody>
          <a:bodyPr wrap="square">
            <a:spAutoFit/>
          </a:bodyPr>
          <a:lstStyle/>
          <a:p>
            <a:pPr marL="0" marR="0" lvl="0" indent="0" algn="just" defTabSz="914400" rtl="0" eaLnBrk="1" fontAlgn="base" latinLnBrk="0" hangingPunct="1">
              <a:lnSpc>
                <a:spcPct val="107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Contrate</a:t>
            </a:r>
            <a:r>
              <a:rPr kumimoji="0" lang="es-MX" sz="16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 a quien haya sido servidor público durante el año previo y posea información privilegiada que directamente haya adquirido con motivo de su empleo, cargo o comisión en el servicio público. </a:t>
            </a:r>
            <a:endParaRPr kumimoji="0" lang="es-MX" sz="3200" b="0" i="0" u="none" strike="noStrike" kern="1200" cap="none" spc="0" normalizeH="0" baseline="0" noProof="0" dirty="0">
              <a:ln>
                <a:noFill/>
              </a:ln>
              <a:solidFill>
                <a:srgbClr val="00204E"/>
              </a:solidFill>
              <a:effectLst/>
              <a:uLnTx/>
              <a:uFillTx/>
              <a:latin typeface="Arial"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07000"/>
              </a:lnSpc>
              <a:spcBef>
                <a:spcPct val="0"/>
              </a:spcBef>
              <a:spcAft>
                <a:spcPct val="0"/>
              </a:spcAft>
              <a:buClrTx/>
              <a:buSzTx/>
              <a:buFontTx/>
              <a:buNone/>
              <a:tabLst/>
              <a:defRPr/>
            </a:pPr>
            <a:endPar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endParaRPr>
          </a:p>
          <a:p>
            <a:pPr marL="0" marR="0" lvl="0" indent="0" algn="just" defTabSz="914400" rtl="0" eaLnBrk="1" fontAlgn="base" latinLnBrk="0" hangingPunct="1">
              <a:lnSpc>
                <a:spcPct val="107000"/>
              </a:lnSpc>
              <a:spcBef>
                <a:spcPct val="0"/>
              </a:spcBef>
              <a:spcAft>
                <a:spcPct val="0"/>
              </a:spcAft>
              <a:buClrTx/>
              <a:buSzTx/>
              <a:buFontTx/>
              <a:buNone/>
              <a:tabLst/>
              <a:defRPr/>
            </a:pPr>
            <a:endPar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endParaRPr>
          </a:p>
          <a:p>
            <a:pPr marL="0" marR="0" lvl="0" indent="0" algn="just" defTabSz="914400" rtl="0" eaLnBrk="1" fontAlgn="base" latinLnBrk="0" hangingPunct="1">
              <a:lnSpc>
                <a:spcPct val="107000"/>
              </a:lnSpc>
              <a:spcBef>
                <a:spcPct val="0"/>
              </a:spcBef>
              <a:spcAft>
                <a:spcPct val="0"/>
              </a:spcAft>
              <a:buClrTx/>
              <a:buSzTx/>
              <a:buFontTx/>
              <a:buNone/>
              <a:tabLst/>
              <a:defRPr/>
            </a:pPr>
            <a:endParaRPr kumimoji="0" lang="es-MX" sz="14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endParaRPr>
          </a:p>
        </p:txBody>
      </p:sp>
      <p:sp>
        <p:nvSpPr>
          <p:cNvPr id="14" name="CuadroTexto 13"/>
          <p:cNvSpPr txBox="1"/>
          <p:nvPr/>
        </p:nvSpPr>
        <p:spPr>
          <a:xfrm>
            <a:off x="460375" y="1412776"/>
            <a:ext cx="393714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Cuando un </a:t>
            </a:r>
            <a:r>
              <a:rPr kumimoji="0" lang="es-MX" sz="1600" b="1"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particular</a:t>
            </a:r>
            <a:r>
              <a:rPr kumimoji="0" lang="es-MX" sz="16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a:t>
            </a:r>
            <a:endParaRPr kumimoji="0" lang="es-MX" sz="1600" b="1"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endParaRPr>
          </a:p>
        </p:txBody>
      </p:sp>
      <p:sp>
        <p:nvSpPr>
          <p:cNvPr id="16" name="Cerrar llave 15"/>
          <p:cNvSpPr/>
          <p:nvPr/>
        </p:nvSpPr>
        <p:spPr>
          <a:xfrm>
            <a:off x="4319318" y="2060848"/>
            <a:ext cx="575008" cy="1561143"/>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350" b="0" i="0" u="none" strike="noStrike" kern="1200" cap="none" spc="0" normalizeH="0" baseline="0" noProof="0">
              <a:ln>
                <a:noFill/>
              </a:ln>
              <a:solidFill>
                <a:srgbClr val="00204E"/>
              </a:solidFill>
              <a:effectLst/>
              <a:uLnTx/>
              <a:uFillTx/>
              <a:latin typeface="Arial"/>
              <a:ea typeface="+mn-ea"/>
              <a:cs typeface="+mn-cs"/>
            </a:endParaRPr>
          </a:p>
        </p:txBody>
      </p:sp>
      <p:sp>
        <p:nvSpPr>
          <p:cNvPr id="20"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00204E"/>
              </a:solidFill>
              <a:effectLst/>
              <a:uLnTx/>
              <a:uFillTx/>
              <a:latin typeface="Arial" charset="0"/>
              <a:ea typeface="+mn-ea"/>
              <a:cs typeface="+mn-cs"/>
            </a:endParaRPr>
          </a:p>
        </p:txBody>
      </p:sp>
      <p:sp>
        <p:nvSpPr>
          <p:cNvPr id="21" name="AutoShape 4" descr="Imagen relacionada"/>
          <p:cNvSpPr>
            <a:spLocks noChangeAspect="1" noChangeArrowheads="1"/>
          </p:cNvSpPr>
          <p:nvPr/>
        </p:nvSpPr>
        <p:spPr bwMode="auto">
          <a:xfrm>
            <a:off x="1920003" y="3820829"/>
            <a:ext cx="120977" cy="120977"/>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00204E"/>
              </a:solidFill>
              <a:effectLst/>
              <a:uLnTx/>
              <a:uFillTx/>
              <a:latin typeface="Arial" charset="0"/>
              <a:ea typeface="+mn-ea"/>
              <a:cs typeface="+mn-cs"/>
            </a:endParaRPr>
          </a:p>
        </p:txBody>
      </p:sp>
      <p:pic>
        <p:nvPicPr>
          <p:cNvPr id="5126" name="Picture 6" descr="Resultado de imagen para contratació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427" t="15670" r="13184"/>
          <a:stretch/>
        </p:blipFill>
        <p:spPr bwMode="auto">
          <a:xfrm>
            <a:off x="5868144" y="3861048"/>
            <a:ext cx="1687685" cy="16871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ángulo 1"/>
          <p:cNvSpPr/>
          <p:nvPr/>
        </p:nvSpPr>
        <p:spPr>
          <a:xfrm>
            <a:off x="5026200" y="2262145"/>
            <a:ext cx="3203399" cy="1397947"/>
          </a:xfrm>
          <a:prstGeom prst="rect">
            <a:avLst/>
          </a:prstGeom>
        </p:spPr>
        <p:txBody>
          <a:bodyPr wrap="square">
            <a:spAutoFit/>
          </a:bodyPr>
          <a:lstStyle/>
          <a:p>
            <a:pPr marL="0" marR="0" lvl="0" indent="0" algn="just" defTabSz="914400" rtl="0" eaLnBrk="1" fontAlgn="base" latinLnBrk="0" hangingPunct="1">
              <a:lnSpc>
                <a:spcPct val="107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00204E"/>
                </a:solidFill>
                <a:effectLst/>
                <a:uLnTx/>
                <a:uFillTx/>
                <a:latin typeface="Arial" charset="0"/>
                <a:ea typeface="+mn-ea"/>
                <a:cs typeface="Arial" panose="020B0604020202020204" pitchFamily="34" charset="0"/>
              </a:rPr>
              <a:t>Directamente permita que el contratante se beneficie en el mercado o se coloque en situación ventajosa frente a sus competidores.</a:t>
            </a:r>
          </a:p>
        </p:txBody>
      </p:sp>
      <p:sp>
        <p:nvSpPr>
          <p:cNvPr id="7" name="Marcador de número de diapositiva 6"/>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50441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10"/>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2" name="Título 1"/>
          <p:cNvSpPr>
            <a:spLocks noGrp="1"/>
          </p:cNvSpPr>
          <p:nvPr>
            <p:ph type="ctrTitle" idx="4294967295"/>
          </p:nvPr>
        </p:nvSpPr>
        <p:spPr>
          <a:xfrm>
            <a:off x="4071938" y="0"/>
            <a:ext cx="5072062" cy="1571625"/>
          </a:xfrm>
        </p:spPr>
        <p:txBody>
          <a:bodyPr>
            <a:normAutofit/>
          </a:bodyPr>
          <a:lstStyle/>
          <a:p>
            <a:pPr algn="ctr"/>
            <a:r>
              <a:rPr lang="es-MX" sz="2400" b="1" dirty="0">
                <a:latin typeface="Arial" panose="020B0604020202020204" pitchFamily="34" charset="0"/>
                <a:cs typeface="Arial" panose="020B0604020202020204" pitchFamily="34" charset="0"/>
              </a:rPr>
              <a:t>FALTAS ADMINISTRATIVAS GRAVES DE PARTICULARES EN SITUACIÓN ESPECIAL</a:t>
            </a:r>
          </a:p>
        </p:txBody>
      </p:sp>
      <p:sp>
        <p:nvSpPr>
          <p:cNvPr id="4" name="CuadroTexto 3"/>
          <p:cNvSpPr txBox="1"/>
          <p:nvPr/>
        </p:nvSpPr>
        <p:spPr>
          <a:xfrm>
            <a:off x="2771800" y="1726115"/>
            <a:ext cx="5743550" cy="2677656"/>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
                <a:srgbClr val="EEECE1">
                  <a:lumMod val="25000"/>
                </a:srgbClr>
              </a:buClr>
              <a:buSzPct val="100000"/>
              <a:buFontTx/>
              <a:buNone/>
              <a:tabLst/>
              <a:defRPr/>
            </a:pPr>
            <a:r>
              <a:rPr kumimoji="0" lang="es-MX" sz="14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Son aquéllas realizadas por candidatos a cargos de elección popular, miembros de equipos de campaña electoral o de transición entre administraciones del sector público, y líderes de sindicatos del sector público, que impliquen </a:t>
            </a:r>
            <a:r>
              <a:rPr kumimoji="0" lang="es-MX" sz="1400" b="1"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exigir, solicitar, aceptar, recibir o pretender recibir alguno de los beneficios</a:t>
            </a:r>
            <a:r>
              <a:rPr kumimoji="0" lang="es-MX" sz="14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 a que se refiere el artículo 52 de la LGRA, ya sea para sí, para su campaña electoral o para su </a:t>
            </a:r>
            <a:r>
              <a:rPr kumimoji="0" lang="es-MX" sz="1400" b="0" i="1"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cónyuge, parientes consanguíneos, parientes civiles o para terceros con los que tenga relaciones profesionales, laborales o de negocios, o para socios o sociedades de las que el servidor público o las personas antes referidas formen parte</a:t>
            </a:r>
            <a:r>
              <a:rPr kumimoji="0" lang="es-MX" sz="14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 a cambio de otorgar u ofrecer una ventaja indebida en el futuro en caso de obtener el carácter de Servidor Público.</a:t>
            </a:r>
          </a:p>
        </p:txBody>
      </p:sp>
      <p:sp>
        <p:nvSpPr>
          <p:cNvPr id="6" name="CuadroTexto 5"/>
          <p:cNvSpPr txBox="1"/>
          <p:nvPr/>
        </p:nvSpPr>
        <p:spPr>
          <a:xfrm>
            <a:off x="-468560" y="4437532"/>
            <a:ext cx="4176464" cy="553998"/>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
                <a:srgbClr val="EEECE1">
                  <a:lumMod val="25000"/>
                </a:srgbClr>
              </a:buClr>
              <a:buSzPct val="100000"/>
              <a:buFontTx/>
              <a:buNone/>
              <a:tabLst/>
              <a:defRPr/>
            </a:pPr>
            <a:r>
              <a:rPr kumimoji="0" lang="es-MX" sz="1400" b="1"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Referencia: artículo 73 de la LGRA.</a:t>
            </a:r>
          </a:p>
          <a:p>
            <a:pPr marL="285750" marR="0" lvl="0" indent="-285750" algn="r" defTabSz="914400" rtl="0" eaLnBrk="1" fontAlgn="base" latinLnBrk="0" hangingPunct="1">
              <a:lnSpc>
                <a:spcPct val="100000"/>
              </a:lnSpc>
              <a:spcBef>
                <a:spcPct val="0"/>
              </a:spcBef>
              <a:spcAft>
                <a:spcPct val="0"/>
              </a:spcAft>
              <a:buClr>
                <a:srgbClr val="EEECE1">
                  <a:lumMod val="25000"/>
                </a:srgbClr>
              </a:buClr>
              <a:buSzPct val="150000"/>
              <a:buFont typeface="Wingdings" panose="05000000000000000000" pitchFamily="2" charset="2"/>
              <a:buChar char="Ø"/>
              <a:tabLst/>
              <a:defRPr/>
            </a:pPr>
            <a:endParaRPr kumimoji="0" lang="es-MX" sz="1600" b="1"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988840"/>
            <a:ext cx="1876794" cy="1642195"/>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4478133"/>
            <a:ext cx="2160240" cy="1588412"/>
          </a:xfrm>
          <a:prstGeom prst="rect">
            <a:avLst/>
          </a:prstGeom>
        </p:spPr>
      </p:pic>
    </p:spTree>
    <p:extLst>
      <p:ext uri="{BB962C8B-B14F-4D97-AF65-F5344CB8AC3E}">
        <p14:creationId xmlns:p14="http://schemas.microsoft.com/office/powerpoint/2010/main" val="3565849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4345EB7-AAFF-41DC-BC93-52DC63DCD25C}"/>
              </a:ext>
            </a:extLst>
          </p:cNvPr>
          <p:cNvSpPr txBox="1"/>
          <p:nvPr/>
        </p:nvSpPr>
        <p:spPr>
          <a:xfrm>
            <a:off x="2267744" y="260647"/>
            <a:ext cx="7808119" cy="584775"/>
          </a:xfrm>
          <a:prstGeom prst="rect">
            <a:avLst/>
          </a:prstGeom>
          <a:noFill/>
        </p:spPr>
        <p:txBody>
          <a:bodyPr wrap="square" rtlCol="0">
            <a:spAutoFit/>
          </a:bodyPr>
          <a:lstStyle/>
          <a:p>
            <a:pPr algn="ctr"/>
            <a:r>
              <a:rPr lang="es-ES" sz="3200" b="1" cap="small" dirty="0">
                <a:solidFill>
                  <a:srgbClr val="00214D"/>
                </a:solidFill>
                <a:latin typeface="Arial Nova Cond" panose="020B0506020202020204" pitchFamily="34" charset="0"/>
              </a:rPr>
              <a:t>Reformas Constitucionales</a:t>
            </a:r>
          </a:p>
        </p:txBody>
      </p:sp>
      <p:sp>
        <p:nvSpPr>
          <p:cNvPr id="3" name="Marcador de número de diapositiva 2">
            <a:extLst>
              <a:ext uri="{FF2B5EF4-FFF2-40B4-BE49-F238E27FC236}">
                <a16:creationId xmlns:a16="http://schemas.microsoft.com/office/drawing/2014/main" id="{B6E37F4A-E02D-44DA-904B-308D85EDFA5E}"/>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9CCB1A-01FC-4E63-B529-E36367802D11}" type="slidenum">
              <a:rPr lang="es-MX" smtClean="0"/>
              <a:pPr/>
              <a:t>5</a:t>
            </a:fld>
            <a:endParaRPr lang="es-MX"/>
          </a:p>
        </p:txBody>
      </p:sp>
      <p:graphicFrame>
        <p:nvGraphicFramePr>
          <p:cNvPr id="5" name="Diagrama 4">
            <a:extLst>
              <a:ext uri="{FF2B5EF4-FFF2-40B4-BE49-F238E27FC236}">
                <a16:creationId xmlns:a16="http://schemas.microsoft.com/office/drawing/2014/main" id="{85A358EE-24A4-40D4-87EC-C3EB97AB7310}"/>
              </a:ext>
            </a:extLst>
          </p:cNvPr>
          <p:cNvGraphicFramePr/>
          <p:nvPr>
            <p:extLst>
              <p:ext uri="{D42A27DB-BD31-4B8C-83A1-F6EECF244321}">
                <p14:modId xmlns:p14="http://schemas.microsoft.com/office/powerpoint/2010/main" val="3934909645"/>
              </p:ext>
            </p:extLst>
          </p:nvPr>
        </p:nvGraphicFramePr>
        <p:xfrm>
          <a:off x="631935" y="769059"/>
          <a:ext cx="7978665" cy="5450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a:extLst>
              <a:ext uri="{FF2B5EF4-FFF2-40B4-BE49-F238E27FC236}">
                <a16:creationId xmlns:a16="http://schemas.microsoft.com/office/drawing/2014/main" id="{7EC26402-25EA-4F27-8066-5D22EB677C97}"/>
              </a:ext>
            </a:extLst>
          </p:cNvPr>
          <p:cNvSpPr txBox="1"/>
          <p:nvPr/>
        </p:nvSpPr>
        <p:spPr>
          <a:xfrm>
            <a:off x="1507638" y="4437112"/>
            <a:ext cx="4576530" cy="1015663"/>
          </a:xfrm>
          <a:prstGeom prst="rect">
            <a:avLst/>
          </a:prstGeom>
          <a:noFill/>
        </p:spPr>
        <p:txBody>
          <a:bodyPr wrap="square" rtlCol="0">
            <a:spAutoFit/>
          </a:bodyPr>
          <a:lstStyle/>
          <a:p>
            <a:pPr marL="285750" indent="-285750">
              <a:buFont typeface="Arial" panose="020B0604020202020204" pitchFamily="34" charset="0"/>
              <a:buChar char="•"/>
            </a:pPr>
            <a:r>
              <a:rPr lang="es-ES" sz="2000" dirty="0">
                <a:latin typeface="Arial Narrow" panose="020B0606020202030204" pitchFamily="34" charset="0"/>
                <a:ea typeface="Calibri" panose="020F0502020204030204" pitchFamily="34" charset="0"/>
                <a:cs typeface="Times New Roman" panose="02020603050405020304" pitchFamily="18" charset="0"/>
              </a:rPr>
              <a:t>L</a:t>
            </a:r>
            <a:r>
              <a:rPr lang="es-ES" sz="2000" dirty="0">
                <a:effectLst/>
                <a:latin typeface="Arial Narrow" panose="020B0606020202030204" pitchFamily="34" charset="0"/>
                <a:ea typeface="Calibri" panose="020F0502020204030204" pitchFamily="34" charset="0"/>
                <a:cs typeface="Times New Roman" panose="02020603050405020304" pitchFamily="18" charset="0"/>
              </a:rPr>
              <a:t>a ASF podrá solicitar la información que requiera durante el ejercicio fiscal para poder planear sus auditorías</a:t>
            </a:r>
            <a:r>
              <a:rPr lang="es-MX" sz="2000" dirty="0">
                <a:effectLst/>
                <a:latin typeface="Arial Narrow" panose="020B0606020202030204" pitchFamily="34" charset="0"/>
                <a:ea typeface="Calibri" panose="020F0502020204030204" pitchFamily="34" charset="0"/>
                <a:cs typeface="Times New Roman" panose="02020603050405020304" pitchFamily="18" charset="0"/>
              </a:rPr>
              <a:t>.</a:t>
            </a:r>
            <a:endParaRPr lang="es-ES" sz="20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02B612AF-10B5-40BD-859C-4816A437B239}"/>
              </a:ext>
            </a:extLst>
          </p:cNvPr>
          <p:cNvSpPr txBox="1"/>
          <p:nvPr/>
        </p:nvSpPr>
        <p:spPr>
          <a:xfrm>
            <a:off x="2915816" y="2564904"/>
            <a:ext cx="4873803" cy="1015663"/>
          </a:xfrm>
          <a:prstGeom prst="rect">
            <a:avLst/>
          </a:prstGeom>
          <a:noFill/>
        </p:spPr>
        <p:txBody>
          <a:bodyPr wrap="square" rtlCol="0">
            <a:spAutoFit/>
          </a:bodyPr>
          <a:lstStyle/>
          <a:p>
            <a:pPr marL="285750" indent="-285750">
              <a:buFont typeface="Arial" panose="020B0604020202020204" pitchFamily="34" charset="0"/>
              <a:buChar char="•"/>
            </a:pPr>
            <a:r>
              <a:rPr lang="es-ES" sz="2000" dirty="0">
                <a:latin typeface="Arial Narrow" panose="020B0606020202030204" pitchFamily="34" charset="0"/>
                <a:cs typeface="Times New Roman" panose="02020603050405020304" pitchFamily="18" charset="0"/>
              </a:rPr>
              <a:t>La fiscalización de la Cuenta Pública podrá iniciar desde el primer día hábil del ejercicio fiscal siguiente.</a:t>
            </a:r>
            <a:endParaRPr lang="es-MX" sz="2000" dirty="0"/>
          </a:p>
        </p:txBody>
      </p:sp>
      <p:sp>
        <p:nvSpPr>
          <p:cNvPr id="10" name="Marcador de número de diapositiva 3">
            <a:extLst>
              <a:ext uri="{FF2B5EF4-FFF2-40B4-BE49-F238E27FC236}">
                <a16:creationId xmlns:a16="http://schemas.microsoft.com/office/drawing/2014/main" id="{538002FD-769E-4D05-9191-F4B8C44F0721}"/>
              </a:ext>
            </a:extLst>
          </p:cNvPr>
          <p:cNvSpPr>
            <a:spLocks noGrp="1"/>
          </p:cNvSpPr>
          <p:nvPr>
            <p:ph type="sldNum" sz="quarter" idx="4294967295"/>
          </p:nvPr>
        </p:nvSpPr>
        <p:spPr>
          <a:xfrm>
            <a:off x="8153400" y="6572250"/>
            <a:ext cx="919163" cy="285750"/>
          </a:xfrm>
        </p:spPr>
        <p:txBody>
          <a:bodyPr/>
          <a:lstStyle/>
          <a:p>
            <a:pPr>
              <a:defRPr/>
            </a:pPr>
            <a:r>
              <a:rPr lang="es-MX">
                <a:solidFill>
                  <a:prstClr val="white"/>
                </a:solidFill>
              </a:rPr>
              <a:t>ASF | </a:t>
            </a:r>
            <a:fld id="{D43F6A61-8F64-4239-93A6-10DAE3D53D1B}" type="slidenum">
              <a:rPr lang="es-MX" smtClean="0">
                <a:solidFill>
                  <a:prstClr val="white"/>
                </a:solidFill>
              </a:rPr>
              <a:pPr>
                <a:defRPr/>
              </a:pPr>
              <a:t>5</a:t>
            </a:fld>
            <a:endParaRPr lang="es-MX">
              <a:solidFill>
                <a:prstClr val="white"/>
              </a:solidFill>
            </a:endParaRPr>
          </a:p>
        </p:txBody>
      </p:sp>
      <p:grpSp>
        <p:nvGrpSpPr>
          <p:cNvPr id="15" name="Grupo 14">
            <a:extLst>
              <a:ext uri="{FF2B5EF4-FFF2-40B4-BE49-F238E27FC236}">
                <a16:creationId xmlns:a16="http://schemas.microsoft.com/office/drawing/2014/main" id="{A8D78ED6-7C0A-4F78-A141-1F6B6F29AE98}"/>
              </a:ext>
            </a:extLst>
          </p:cNvPr>
          <p:cNvGrpSpPr/>
          <p:nvPr/>
        </p:nvGrpSpPr>
        <p:grpSpPr>
          <a:xfrm>
            <a:off x="1764386" y="2482303"/>
            <a:ext cx="1151430" cy="1151430"/>
            <a:chOff x="1764386" y="2482303"/>
            <a:chExt cx="1151430" cy="1151430"/>
          </a:xfrm>
        </p:grpSpPr>
        <p:pic>
          <p:nvPicPr>
            <p:cNvPr id="13" name="Gráfico 12" descr="Calendario giratorio contorno">
              <a:extLst>
                <a:ext uri="{FF2B5EF4-FFF2-40B4-BE49-F238E27FC236}">
                  <a16:creationId xmlns:a16="http://schemas.microsoft.com/office/drawing/2014/main" id="{D00258C5-4A2E-4B46-AD4A-95300376DAE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764386" y="2482303"/>
              <a:ext cx="1151430" cy="1151430"/>
            </a:xfrm>
            <a:prstGeom prst="rect">
              <a:avLst/>
            </a:prstGeom>
          </p:spPr>
        </p:pic>
        <p:sp>
          <p:nvSpPr>
            <p:cNvPr id="14" name="Rectángulo 13">
              <a:extLst>
                <a:ext uri="{FF2B5EF4-FFF2-40B4-BE49-F238E27FC236}">
                  <a16:creationId xmlns:a16="http://schemas.microsoft.com/office/drawing/2014/main" id="{EDBCDDF3-B3E9-4176-B4BD-20216839B0E7}"/>
                </a:ext>
              </a:extLst>
            </p:cNvPr>
            <p:cNvSpPr/>
            <p:nvPr/>
          </p:nvSpPr>
          <p:spPr>
            <a:xfrm flipH="1">
              <a:off x="2158412" y="2781309"/>
              <a:ext cx="363379" cy="769441"/>
            </a:xfrm>
            <a:prstGeom prst="rect">
              <a:avLst/>
            </a:prstGeom>
            <a:noFill/>
          </p:spPr>
          <p:txBody>
            <a:bodyPr wrap="square" lIns="91440" tIns="45720" rIns="91440" bIns="45720">
              <a:spAutoFit/>
            </a:bodyPr>
            <a:lstStyle/>
            <a:p>
              <a:pPr algn="ctr"/>
              <a:r>
                <a:rPr lang="es-ES" sz="4400" b="0" cap="none" spc="0" dirty="0">
                  <a:ln w="0"/>
                  <a:solidFill>
                    <a:schemeClr val="tx2">
                      <a:lumMod val="90000"/>
                      <a:lumOff val="10000"/>
                    </a:schemeClr>
                  </a:solidFill>
                  <a:effectLst>
                    <a:outerShdw blurRad="38100" dist="25400" dir="5400000" algn="ctr" rotWithShape="0">
                      <a:srgbClr val="6E747A">
                        <a:alpha val="43000"/>
                      </a:srgbClr>
                    </a:outerShdw>
                  </a:effectLst>
                </a:rPr>
                <a:t>2</a:t>
              </a:r>
            </a:p>
          </p:txBody>
        </p:sp>
      </p:grpSp>
      <p:pic>
        <p:nvPicPr>
          <p:cNvPr id="17" name="Gráfico 16" descr="Notas adhesivas  contorno">
            <a:extLst>
              <a:ext uri="{FF2B5EF4-FFF2-40B4-BE49-F238E27FC236}">
                <a16:creationId xmlns:a16="http://schemas.microsoft.com/office/drawing/2014/main" id="{15463281-B66B-4563-9AB0-2068DD9DADF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108306" y="4082894"/>
            <a:ext cx="1151430" cy="1151430"/>
          </a:xfrm>
          <a:prstGeom prst="rect">
            <a:avLst/>
          </a:prstGeom>
        </p:spPr>
      </p:pic>
    </p:spTree>
    <p:extLst>
      <p:ext uri="{BB962C8B-B14F-4D97-AF65-F5344CB8AC3E}">
        <p14:creationId xmlns:p14="http://schemas.microsoft.com/office/powerpoint/2010/main" val="1189084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número de diapositiva"/>
          <p:cNvSpPr txBox="1">
            <a:spLocks/>
          </p:cNvSpPr>
          <p:nvPr/>
        </p:nvSpPr>
        <p:spPr bwMode="auto">
          <a:xfrm>
            <a:off x="7258051" y="5786437"/>
            <a:ext cx="689372" cy="214313"/>
          </a:xfrm>
          <a:prstGeom prst="rect">
            <a:avLst/>
          </a:prstGeom>
          <a:ln>
            <a:miter lim="800000"/>
            <a:headEnd/>
            <a:tailEnd/>
          </a:ln>
        </p:spPr>
        <p:txBody>
          <a:bodyPr vert="horz" wrap="square" lIns="68580" tIns="34290" rIns="68580" bIns="34290" numCol="1" anchor="t" anchorCtr="0" compatLnSpc="1">
            <a:prstTxWarp prst="textNoShape">
              <a:avLst/>
            </a:prstTxWarp>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825" b="1" i="0" u="none" strike="noStrike" kern="1200" cap="none" spc="0" normalizeH="0" baseline="0" noProof="0" dirty="0">
                <a:ln>
                  <a:noFill/>
                </a:ln>
                <a:solidFill>
                  <a:prstClr val="white"/>
                </a:solidFill>
                <a:effectLst/>
                <a:uLnTx/>
                <a:uFillTx/>
                <a:latin typeface="Arial" charset="0"/>
                <a:ea typeface="+mn-ea"/>
                <a:cs typeface="+mn-cs"/>
              </a:rPr>
              <a:t>ASF | </a:t>
            </a:r>
            <a:fld id="{555751ED-0689-45F0-AF0E-48326EBEE3F7}" type="slidenum">
              <a:rPr kumimoji="0" lang="es-MX" sz="825" b="1"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50</a:t>
            </a:fld>
            <a:endParaRPr kumimoji="0" lang="es-MX" sz="825"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7" name="Rectángulo 6"/>
          <p:cNvSpPr/>
          <p:nvPr/>
        </p:nvSpPr>
        <p:spPr>
          <a:xfrm>
            <a:off x="3635895" y="383762"/>
            <a:ext cx="4968553" cy="5232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3366"/>
                </a:solidFill>
                <a:effectLst/>
                <a:uLnTx/>
                <a:uFillTx/>
                <a:latin typeface="Calibri" panose="020F0502020204030204" pitchFamily="34" charset="0"/>
                <a:cs typeface="Calibri" panose="020F0502020204030204" pitchFamily="34" charset="0"/>
              </a:rPr>
              <a:t>PRESCRIPCIÓN</a:t>
            </a:r>
          </a:p>
        </p:txBody>
      </p:sp>
      <p:graphicFrame>
        <p:nvGraphicFramePr>
          <p:cNvPr id="8" name="Diagrama 7"/>
          <p:cNvGraphicFramePr/>
          <p:nvPr/>
        </p:nvGraphicFramePr>
        <p:xfrm>
          <a:off x="338639" y="1556792"/>
          <a:ext cx="4968553" cy="4071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7345" y="4425418"/>
            <a:ext cx="2089656" cy="1608669"/>
          </a:xfrm>
          <a:prstGeom prst="rect">
            <a:avLst/>
          </a:prstGeom>
        </p:spPr>
      </p:pic>
      <p:sp>
        <p:nvSpPr>
          <p:cNvPr id="11" name="Marcador de número de diapositiva 10"/>
          <p:cNvSpPr>
            <a:spLocks noGrp="1"/>
          </p:cNvSpPr>
          <p:nvPr>
            <p:ph type="sldNum"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3" name="Rectángulo 2"/>
          <p:cNvSpPr/>
          <p:nvPr/>
        </p:nvSpPr>
        <p:spPr>
          <a:xfrm>
            <a:off x="5475972" y="2282096"/>
            <a:ext cx="2912452" cy="2246769"/>
          </a:xfrm>
          <a:prstGeom prst="rect">
            <a:avLst/>
          </a:prstGeom>
          <a:ln>
            <a:solidFill>
              <a:srgbClr val="0000FF"/>
            </a:solidFill>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2000" b="0" i="0" u="none" strike="noStrike" kern="1200" cap="none" spc="0" normalizeH="0" baseline="0" noProof="0" dirty="0">
                <a:ln>
                  <a:noFill/>
                </a:ln>
                <a:solidFill>
                  <a:srgbClr val="00204E"/>
                </a:solidFill>
                <a:effectLst/>
                <a:uLnTx/>
                <a:uFillTx/>
                <a:latin typeface="Arial" charset="0"/>
                <a:ea typeface="+mn-ea"/>
                <a:cs typeface="+mn-cs"/>
              </a:rPr>
              <a:t>Empezará a correr a partir del día siguiente al que se hubieren cometido las infracciones, o a partir del momento en que hubieren </a:t>
            </a:r>
            <a:r>
              <a:rPr kumimoji="0" lang="es-ES" sz="2000" b="0" i="0" u="none" strike="noStrike" kern="1200" cap="none" spc="0" normalizeH="0" baseline="0" noProof="0" dirty="0">
                <a:ln>
                  <a:noFill/>
                </a:ln>
                <a:solidFill>
                  <a:srgbClr val="00204E"/>
                </a:solidFill>
                <a:effectLst/>
                <a:uLnTx/>
                <a:uFillTx/>
                <a:latin typeface="Arial" charset="0"/>
                <a:ea typeface="+mn-ea"/>
                <a:cs typeface="+mn-cs"/>
              </a:rPr>
              <a:t>cesado.</a:t>
            </a:r>
          </a:p>
        </p:txBody>
      </p:sp>
      <p:grpSp>
        <p:nvGrpSpPr>
          <p:cNvPr id="10" name="Grupo 9"/>
          <p:cNvGrpSpPr/>
          <p:nvPr/>
        </p:nvGrpSpPr>
        <p:grpSpPr>
          <a:xfrm>
            <a:off x="5475971" y="1609695"/>
            <a:ext cx="2912453" cy="633600"/>
            <a:chOff x="0" y="0"/>
            <a:chExt cx="4968553" cy="633600"/>
          </a:xfrm>
          <a:scene3d>
            <a:camera prst="orthographicFront"/>
            <a:lightRig rig="threePt" dir="t">
              <a:rot lat="0" lon="0" rev="7500000"/>
            </a:lightRig>
          </a:scene3d>
        </p:grpSpPr>
        <p:sp>
          <p:nvSpPr>
            <p:cNvPr id="12" name="Rectángulo 11"/>
            <p:cNvSpPr/>
            <p:nvPr/>
          </p:nvSpPr>
          <p:spPr>
            <a:xfrm>
              <a:off x="0" y="0"/>
              <a:ext cx="4968553" cy="633600"/>
            </a:xfrm>
            <a:prstGeom prst="rect">
              <a:avLst/>
            </a:prstGeom>
            <a:sp3d prstMaterial="plastic">
              <a:bevelT w="127000" h="25400" prst="relaxedInset"/>
            </a:sp3d>
          </p:spPr>
          <p:style>
            <a:lnRef idx="0">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3" name="CuadroTexto 12"/>
            <p:cNvSpPr txBox="1"/>
            <p:nvPr/>
          </p:nvSpPr>
          <p:spPr>
            <a:xfrm>
              <a:off x="0" y="0"/>
              <a:ext cx="4968553" cy="6336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464" tIns="89408" rIns="156464" bIns="89408" numCol="1" spcCol="1270" anchor="ctr" anchorCtr="0">
              <a:noAutofit/>
            </a:bodyPr>
            <a:lstStyle/>
            <a:p>
              <a:pPr marL="0" marR="0" lvl="0" indent="0" algn="ctr" defTabSz="977900" rtl="0" eaLnBrk="1" fontAlgn="base" latinLnBrk="0" hangingPunct="1">
                <a:lnSpc>
                  <a:spcPct val="90000"/>
                </a:lnSpc>
                <a:spcBef>
                  <a:spcPct val="0"/>
                </a:spcBef>
                <a:spcAft>
                  <a:spcPct val="35000"/>
                </a:spcAft>
                <a:buClrTx/>
                <a:buSzTx/>
                <a:buFontTx/>
                <a:buNone/>
                <a:tabLst/>
                <a:defRPr/>
              </a:pPr>
              <a:r>
                <a:rPr kumimoji="0" lang="es-MX" sz="2800" b="1" i="0" u="none" strike="noStrike" kern="1200" cap="none" spc="0" normalizeH="0" baseline="0" noProof="0" dirty="0">
                  <a:ln>
                    <a:noFill/>
                  </a:ln>
                  <a:solidFill>
                    <a:prstClr val="white"/>
                  </a:solidFill>
                  <a:effectLst/>
                  <a:uLnTx/>
                  <a:uFillTx/>
                  <a:latin typeface="Arial"/>
                  <a:ea typeface="+mn-ea"/>
                  <a:cs typeface="+mn-cs"/>
                </a:rPr>
                <a:t>CÓMPUTO</a:t>
              </a:r>
              <a:endParaRPr kumimoji="0" lang="es-ES" sz="28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14" name="Rectángulo 13"/>
          <p:cNvSpPr/>
          <p:nvPr/>
        </p:nvSpPr>
        <p:spPr>
          <a:xfrm>
            <a:off x="450663" y="5805264"/>
            <a:ext cx="2772939" cy="523220"/>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Artículo 74 LGRA </a:t>
            </a:r>
            <a:endParaRPr kumimoji="0" lang="es-E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28550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9"/>
          <p:cNvSpPr txBox="1">
            <a:spLocks/>
          </p:cNvSpPr>
          <p:nvPr/>
        </p:nvSpPr>
        <p:spPr>
          <a:xfrm>
            <a:off x="467544" y="1772816"/>
            <a:ext cx="7533456" cy="4320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Marcador de número de diapositiva 2"/>
          <p:cNvSpPr>
            <a:spLocks noGrp="1"/>
          </p:cNvSpPr>
          <p:nvPr>
            <p:ph type="sldNum" sz="quarter" idx="11"/>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ángulo 3"/>
          <p:cNvSpPr/>
          <p:nvPr/>
        </p:nvSpPr>
        <p:spPr>
          <a:xfrm>
            <a:off x="467544" y="1790931"/>
            <a:ext cx="7848872"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Definición: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Es el conjunto de actos a través de los cuales las autoridades investigadoras, mediante la incorporación de técnicas, tecnologías y métodos de investigación que observan las mejores prácticas internacionales, proceden a la determinación de la existencia de presuntas faltas administrativas y las califica como graves y no graves. </a:t>
            </a:r>
          </a:p>
        </p:txBody>
      </p:sp>
      <p:sp>
        <p:nvSpPr>
          <p:cNvPr id="6" name="Rectángulo 5"/>
          <p:cNvSpPr/>
          <p:nvPr/>
        </p:nvSpPr>
        <p:spPr>
          <a:xfrm>
            <a:off x="3419872" y="412995"/>
            <a:ext cx="504056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solidFill>
                  <a:srgbClr val="0A0AB0"/>
                </a:solidFill>
                <a:effectLst>
                  <a:outerShdw blurRad="38100" dist="38100" dir="2700000" algn="tl">
                    <a:srgbClr val="000000">
                      <a:alpha val="43137"/>
                    </a:srgbClr>
                  </a:outerShdw>
                </a:effectLst>
                <a:uLnTx/>
                <a:uFillTx/>
                <a:latin typeface="Calibri" panose="020F0502020204030204"/>
                <a:ea typeface="+mn-ea"/>
                <a:cs typeface="+mn-cs"/>
              </a:rPr>
              <a:t>Procedimiento de Investigación</a:t>
            </a: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4005064"/>
            <a:ext cx="3673944" cy="2057409"/>
          </a:xfrm>
          <a:prstGeom prst="rect">
            <a:avLst/>
          </a:prstGeom>
        </p:spPr>
      </p:pic>
    </p:spTree>
    <p:extLst>
      <p:ext uri="{BB962C8B-B14F-4D97-AF65-F5344CB8AC3E}">
        <p14:creationId xmlns:p14="http://schemas.microsoft.com/office/powerpoint/2010/main" val="557925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4" name="Diagrama 3"/>
          <p:cNvGraphicFramePr/>
          <p:nvPr/>
        </p:nvGraphicFramePr>
        <p:xfrm>
          <a:off x="683568" y="1268760"/>
          <a:ext cx="7616375"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5292080" y="511378"/>
            <a:ext cx="2772939"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Calibri" panose="020F0502020204030204"/>
                <a:ea typeface="+mn-ea"/>
                <a:cs typeface="+mn-cs"/>
              </a:rPr>
              <a:t>Artículo 91 LGRA </a:t>
            </a:r>
            <a:endParaRPr kumimoji="0" lang="es-ES" sz="28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69868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Subtítulo 9"/>
          <p:cNvSpPr>
            <a:spLocks noGrp="1"/>
          </p:cNvSpPr>
          <p:nvPr>
            <p:ph type="subTitle" idx="4294967295"/>
          </p:nvPr>
        </p:nvSpPr>
        <p:spPr>
          <a:xfrm>
            <a:off x="0" y="2205038"/>
            <a:ext cx="7532688" cy="3887787"/>
          </a:xfrm>
        </p:spPr>
        <p:txBody>
          <a:bodyPr>
            <a:normAutofit/>
          </a:bodyPr>
          <a:lstStyle/>
          <a:p>
            <a:pPr algn="just"/>
            <a:endParaRPr lang="es-MX" dirty="0"/>
          </a:p>
          <a:p>
            <a:pPr algn="just"/>
            <a:endParaRPr lang="es-MX" dirty="0"/>
          </a:p>
        </p:txBody>
      </p:sp>
      <p:sp>
        <p:nvSpPr>
          <p:cNvPr id="5" name="Subtítulo 9"/>
          <p:cNvSpPr txBox="1">
            <a:spLocks/>
          </p:cNvSpPr>
          <p:nvPr/>
        </p:nvSpPr>
        <p:spPr>
          <a:xfrm>
            <a:off x="467544" y="1772816"/>
            <a:ext cx="7533456" cy="4320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Diagrama 12"/>
          <p:cNvGraphicFramePr/>
          <p:nvPr/>
        </p:nvGraphicFramePr>
        <p:xfrm>
          <a:off x="569851" y="1353970"/>
          <a:ext cx="8047806" cy="230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5191146" y="529945"/>
            <a:ext cx="2392386"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Calibri" panose="020F0502020204030204"/>
                <a:ea typeface="+mn-ea"/>
                <a:cs typeface="+mn-cs"/>
              </a:rPr>
              <a:t>Artículo 95 LGRA </a:t>
            </a:r>
            <a:endParaRPr kumimoji="0" lang="es-ES" sz="24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600" y="3788713"/>
            <a:ext cx="3622154" cy="2286324"/>
          </a:xfrm>
          <a:prstGeom prst="rect">
            <a:avLst/>
          </a:prstGeom>
        </p:spPr>
      </p:pic>
      <p:pic>
        <p:nvPicPr>
          <p:cNvPr id="11" name="Imagen 10"/>
          <p:cNvPicPr>
            <a:picLocks noChangeAspect="1"/>
          </p:cNvPicPr>
          <p:nvPr/>
        </p:nvPicPr>
        <p:blipFill rotWithShape="1">
          <a:blip r:embed="rId8">
            <a:extLst>
              <a:ext uri="{28A0092B-C50C-407E-A947-70E740481C1C}">
                <a14:useLocalDpi xmlns:a14="http://schemas.microsoft.com/office/drawing/2010/main" val="0"/>
              </a:ext>
            </a:extLst>
          </a:blip>
          <a:srcRect t="27601"/>
          <a:stretch/>
        </p:blipFill>
        <p:spPr>
          <a:xfrm>
            <a:off x="4838451" y="3925349"/>
            <a:ext cx="3069218" cy="2013052"/>
          </a:xfrm>
          <a:prstGeom prst="rect">
            <a:avLst/>
          </a:prstGeom>
        </p:spPr>
      </p:pic>
    </p:spTree>
    <p:extLst>
      <p:ext uri="{BB962C8B-B14F-4D97-AF65-F5344CB8AC3E}">
        <p14:creationId xmlns:p14="http://schemas.microsoft.com/office/powerpoint/2010/main" val="1439301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Subtítulo 9"/>
          <p:cNvSpPr>
            <a:spLocks noGrp="1"/>
          </p:cNvSpPr>
          <p:nvPr>
            <p:ph type="subTitle" idx="4294967295"/>
          </p:nvPr>
        </p:nvSpPr>
        <p:spPr>
          <a:xfrm>
            <a:off x="0" y="1509713"/>
            <a:ext cx="7532688" cy="3887787"/>
          </a:xfrm>
        </p:spPr>
        <p:txBody>
          <a:bodyPr>
            <a:normAutofit/>
          </a:bodyPr>
          <a:lstStyle/>
          <a:p>
            <a:pPr algn="just"/>
            <a:endParaRPr lang="es-MX" dirty="0"/>
          </a:p>
          <a:p>
            <a:pPr algn="just"/>
            <a:endParaRPr lang="es-MX" dirty="0"/>
          </a:p>
          <a:p>
            <a:pPr algn="just"/>
            <a:endParaRPr lang="es-MX" dirty="0"/>
          </a:p>
          <a:p>
            <a:pPr algn="just"/>
            <a:endParaRPr lang="es-MX" dirty="0"/>
          </a:p>
        </p:txBody>
      </p:sp>
      <p:sp>
        <p:nvSpPr>
          <p:cNvPr id="5" name="Subtítulo 9"/>
          <p:cNvSpPr txBox="1">
            <a:spLocks/>
          </p:cNvSpPr>
          <p:nvPr/>
        </p:nvSpPr>
        <p:spPr>
          <a:xfrm>
            <a:off x="467544" y="1772816"/>
            <a:ext cx="7533456" cy="4320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Diagrama 12"/>
          <p:cNvGraphicFramePr/>
          <p:nvPr/>
        </p:nvGraphicFramePr>
        <p:xfrm>
          <a:off x="633872" y="1544284"/>
          <a:ext cx="7200800" cy="1938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4944396" y="3614803"/>
            <a:ext cx="2998670" cy="2246108"/>
          </a:xfrm>
          <a:prstGeom prst="rect">
            <a:avLst/>
          </a:prstGeom>
        </p:spPr>
      </p:pic>
      <p:pic>
        <p:nvPicPr>
          <p:cNvPr id="6" name="Imagen 5"/>
          <p:cNvPicPr>
            <a:picLocks noChangeAspect="1"/>
          </p:cNvPicPr>
          <p:nvPr/>
        </p:nvPicPr>
        <p:blipFill>
          <a:blip r:embed="rId8"/>
          <a:stretch>
            <a:fillRect/>
          </a:stretch>
        </p:blipFill>
        <p:spPr>
          <a:xfrm>
            <a:off x="1763688" y="4042707"/>
            <a:ext cx="2100588" cy="2100588"/>
          </a:xfrm>
          <a:prstGeom prst="rect">
            <a:avLst/>
          </a:prstGeom>
        </p:spPr>
      </p:pic>
      <p:sp>
        <p:nvSpPr>
          <p:cNvPr id="12" name="Rectángulo 11"/>
          <p:cNvSpPr/>
          <p:nvPr/>
        </p:nvSpPr>
        <p:spPr>
          <a:xfrm>
            <a:off x="5538130" y="602603"/>
            <a:ext cx="2392386"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Calibri" panose="020F0502020204030204"/>
                <a:ea typeface="+mn-ea"/>
                <a:cs typeface="+mn-cs"/>
              </a:rPr>
              <a:t>Artículo 95 LGRA </a:t>
            </a:r>
            <a:endParaRPr kumimoji="0" lang="es-ES" sz="24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18286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Subtítulo 9"/>
          <p:cNvSpPr>
            <a:spLocks noGrp="1"/>
          </p:cNvSpPr>
          <p:nvPr>
            <p:ph type="subTitle" idx="4294967295"/>
          </p:nvPr>
        </p:nvSpPr>
        <p:spPr>
          <a:xfrm>
            <a:off x="0" y="2205038"/>
            <a:ext cx="7532688" cy="3887787"/>
          </a:xfrm>
        </p:spPr>
        <p:txBody>
          <a:bodyPr>
            <a:normAutofit/>
          </a:bodyPr>
          <a:lstStyle/>
          <a:p>
            <a:pPr algn="just"/>
            <a:endParaRPr lang="es-MX" dirty="0"/>
          </a:p>
          <a:p>
            <a:pPr algn="just"/>
            <a:endParaRPr lang="es-MX" dirty="0"/>
          </a:p>
        </p:txBody>
      </p:sp>
      <p:sp>
        <p:nvSpPr>
          <p:cNvPr id="5" name="Subtítulo 9"/>
          <p:cNvSpPr txBox="1">
            <a:spLocks/>
          </p:cNvSpPr>
          <p:nvPr/>
        </p:nvSpPr>
        <p:spPr>
          <a:xfrm>
            <a:off x="467544" y="1772816"/>
            <a:ext cx="7533456" cy="4320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7" name="Diagrama 16"/>
          <p:cNvGraphicFramePr/>
          <p:nvPr/>
        </p:nvGraphicFramePr>
        <p:xfrm>
          <a:off x="461843" y="1341644"/>
          <a:ext cx="7992888" cy="12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a 10"/>
          <p:cNvGraphicFramePr/>
          <p:nvPr/>
        </p:nvGraphicFramePr>
        <p:xfrm>
          <a:off x="1835696" y="2441193"/>
          <a:ext cx="5877416" cy="37528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Rectángulo 15"/>
          <p:cNvSpPr/>
          <p:nvPr/>
        </p:nvSpPr>
        <p:spPr>
          <a:xfrm>
            <a:off x="7095399" y="5824744"/>
            <a:ext cx="181120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Artículo 97 LGRA </a:t>
            </a:r>
            <a:endParaRPr kumimoji="0" lang="es-E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2" name="Imagen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5536" y="2973145"/>
            <a:ext cx="1381497" cy="2424088"/>
          </a:xfrm>
          <a:prstGeom prst="rect">
            <a:avLst/>
          </a:prstGeom>
        </p:spPr>
      </p:pic>
      <p:sp>
        <p:nvSpPr>
          <p:cNvPr id="4" name="Rectángulo 3"/>
          <p:cNvSpPr/>
          <p:nvPr/>
        </p:nvSpPr>
        <p:spPr>
          <a:xfrm>
            <a:off x="3419872" y="223395"/>
            <a:ext cx="5607496" cy="101566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000066"/>
                </a:solidFill>
                <a:effectLst/>
                <a:uLnTx/>
                <a:uFillTx/>
                <a:latin typeface="+mj-lt"/>
                <a:cs typeface="Calibri" panose="020F0502020204030204" pitchFamily="34" charset="0"/>
              </a:rPr>
              <a:t>MEDIDAS PARA HACER CUMPLIR LAS DETERMINACIONES DE LA AUTORIDAD INVESTIGADORA</a:t>
            </a:r>
          </a:p>
        </p:txBody>
      </p:sp>
    </p:spTree>
    <p:extLst>
      <p:ext uri="{BB962C8B-B14F-4D97-AF65-F5344CB8AC3E}">
        <p14:creationId xmlns:p14="http://schemas.microsoft.com/office/powerpoint/2010/main" val="3289569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Subtítulo 9"/>
          <p:cNvSpPr>
            <a:spLocks noGrp="1"/>
          </p:cNvSpPr>
          <p:nvPr>
            <p:ph type="subTitle" idx="4294967295"/>
          </p:nvPr>
        </p:nvSpPr>
        <p:spPr>
          <a:xfrm>
            <a:off x="0" y="2205038"/>
            <a:ext cx="7532688" cy="3887787"/>
          </a:xfrm>
        </p:spPr>
        <p:txBody>
          <a:bodyPr>
            <a:normAutofit/>
          </a:bodyPr>
          <a:lstStyle/>
          <a:p>
            <a:pPr algn="just"/>
            <a:endParaRPr lang="es-MX" dirty="0"/>
          </a:p>
          <a:p>
            <a:pPr algn="just"/>
            <a:endParaRPr lang="es-MX" dirty="0"/>
          </a:p>
        </p:txBody>
      </p:sp>
      <p:sp>
        <p:nvSpPr>
          <p:cNvPr id="5" name="Subtítulo 9"/>
          <p:cNvSpPr txBox="1">
            <a:spLocks/>
          </p:cNvSpPr>
          <p:nvPr/>
        </p:nvSpPr>
        <p:spPr>
          <a:xfrm>
            <a:off x="467544" y="1844824"/>
            <a:ext cx="7533456" cy="4320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ítulo 1"/>
          <p:cNvSpPr txBox="1">
            <a:spLocks/>
          </p:cNvSpPr>
          <p:nvPr/>
        </p:nvSpPr>
        <p:spPr>
          <a:xfrm>
            <a:off x="-468560" y="447253"/>
            <a:ext cx="11775132" cy="1325563"/>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4900" b="1" i="0" u="none" strike="noStrike" kern="1200" cap="none" spc="0" normalizeH="0" baseline="0" noProof="0" dirty="0">
                <a:ln>
                  <a:noFill/>
                </a:ln>
                <a:solidFill>
                  <a:prstClr val="black"/>
                </a:solidFill>
                <a:effectLst/>
                <a:uLnTx/>
                <a:uFillTx/>
                <a:latin typeface="Arial"/>
                <a:ea typeface="+mj-ea"/>
                <a:cs typeface="+mj-cs"/>
              </a:rPr>
              <a:t>CONCLUIDA LA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4900" b="1" i="0" u="none" strike="noStrike" kern="1200" cap="none" spc="0" normalizeH="0" baseline="0" noProof="0" dirty="0">
                <a:ln>
                  <a:noFill/>
                </a:ln>
                <a:solidFill>
                  <a:prstClr val="black"/>
                </a:solidFill>
                <a:effectLst/>
                <a:uLnTx/>
                <a:uFillTx/>
                <a:latin typeface="Arial"/>
                <a:ea typeface="+mj-ea"/>
                <a:cs typeface="+mj-cs"/>
              </a:rPr>
              <a:t>INVESTIGACIÓN</a:t>
            </a:r>
            <a:r>
              <a:rPr kumimoji="0" lang="es-ES" sz="6000" b="1" i="0" u="none" strike="noStrike" kern="1200" cap="none" spc="0" normalizeH="0" baseline="0" noProof="0" dirty="0">
                <a:ln>
                  <a:noFill/>
                </a:ln>
                <a:solidFill>
                  <a:prstClr val="black"/>
                </a:solidFill>
                <a:effectLst/>
                <a:uLnTx/>
                <a:uFillTx/>
                <a:latin typeface="Arial"/>
                <a:ea typeface="+mj-ea"/>
                <a:cs typeface="+mj-cs"/>
              </a:rPr>
              <a:t/>
            </a:r>
            <a:br>
              <a:rPr kumimoji="0" lang="es-ES" sz="6000" b="1" i="0" u="none" strike="noStrike" kern="1200" cap="none" spc="0" normalizeH="0" baseline="0" noProof="0" dirty="0">
                <a:ln>
                  <a:noFill/>
                </a:ln>
                <a:solidFill>
                  <a:prstClr val="black"/>
                </a:solidFill>
                <a:effectLst/>
                <a:uLnTx/>
                <a:uFillTx/>
                <a:latin typeface="Arial"/>
                <a:ea typeface="+mj-ea"/>
                <a:cs typeface="+mj-cs"/>
              </a:rPr>
            </a:br>
            <a:endParaRPr kumimoji="0" lang="es-MX" sz="60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8" name="Marcador de contenido 4"/>
          <p:cNvGraphicFramePr>
            <a:graphicFrameLocks/>
          </p:cNvGraphicFramePr>
          <p:nvPr/>
        </p:nvGraphicFramePr>
        <p:xfrm>
          <a:off x="602108" y="16288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431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Subtítulo 9"/>
          <p:cNvSpPr>
            <a:spLocks noGrp="1"/>
          </p:cNvSpPr>
          <p:nvPr>
            <p:ph type="subTitle" idx="4294967295"/>
          </p:nvPr>
        </p:nvSpPr>
        <p:spPr>
          <a:xfrm>
            <a:off x="0" y="2205038"/>
            <a:ext cx="7532688" cy="3887787"/>
          </a:xfrm>
        </p:spPr>
        <p:txBody>
          <a:bodyPr>
            <a:normAutofit/>
          </a:bodyPr>
          <a:lstStyle/>
          <a:p>
            <a:pPr algn="just"/>
            <a:endParaRPr lang="es-MX" dirty="0"/>
          </a:p>
          <a:p>
            <a:pPr algn="just"/>
            <a:endParaRPr lang="es-MX" dirty="0"/>
          </a:p>
        </p:txBody>
      </p:sp>
      <p:sp>
        <p:nvSpPr>
          <p:cNvPr id="5" name="Subtítulo 9"/>
          <p:cNvSpPr txBox="1">
            <a:spLocks/>
          </p:cNvSpPr>
          <p:nvPr/>
        </p:nvSpPr>
        <p:spPr>
          <a:xfrm>
            <a:off x="467544" y="1772816"/>
            <a:ext cx="7533456" cy="4320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 name="Diagrama 8"/>
          <p:cNvGraphicFramePr/>
          <p:nvPr/>
        </p:nvGraphicFramePr>
        <p:xfrm>
          <a:off x="282377" y="1340768"/>
          <a:ext cx="7903790" cy="5015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ángulo 11"/>
          <p:cNvSpPr/>
          <p:nvPr/>
        </p:nvSpPr>
        <p:spPr>
          <a:xfrm>
            <a:off x="4788024" y="443627"/>
            <a:ext cx="2987100"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Calibri" panose="020F0502020204030204"/>
                <a:ea typeface="+mn-ea"/>
                <a:cs typeface="+mn-cs"/>
              </a:rPr>
              <a:t>Artículo 98 y 99 LGRA </a:t>
            </a:r>
            <a:endParaRPr kumimoji="0" lang="es-ES" sz="24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62335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9"/>
          <p:cNvSpPr txBox="1">
            <a:spLocks/>
          </p:cNvSpPr>
          <p:nvPr/>
        </p:nvSpPr>
        <p:spPr>
          <a:xfrm>
            <a:off x="467544" y="1772816"/>
            <a:ext cx="8352928" cy="4320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Marcador de número de diapositiva 2"/>
          <p:cNvSpPr>
            <a:spLocks noGrp="1"/>
          </p:cNvSpPr>
          <p:nvPr>
            <p:ph type="sldNum" sz="quarter" idx="11"/>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4" name="Diagrama 13"/>
          <p:cNvGraphicFramePr/>
          <p:nvPr/>
        </p:nvGraphicFramePr>
        <p:xfrm>
          <a:off x="1032686" y="1273837"/>
          <a:ext cx="3887641" cy="4793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ángulo 10"/>
          <p:cNvSpPr/>
          <p:nvPr/>
        </p:nvSpPr>
        <p:spPr>
          <a:xfrm>
            <a:off x="5271943" y="5670547"/>
            <a:ext cx="308404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Artículo 3, fracción XVIII LGRA </a:t>
            </a:r>
            <a:endParaRPr kumimoji="0" lang="es-E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 name="Rectángulo 12"/>
          <p:cNvSpPr/>
          <p:nvPr/>
        </p:nvSpPr>
        <p:spPr>
          <a:xfrm>
            <a:off x="3245221" y="382011"/>
            <a:ext cx="5832648" cy="95410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solidFill>
                  <a:srgbClr val="003366"/>
                </a:solidFill>
                <a:effectLst>
                  <a:outerShdw blurRad="38100" dist="38100" dir="2700000" algn="tl">
                    <a:srgbClr val="000000">
                      <a:alpha val="43137"/>
                    </a:srgbClr>
                  </a:outerShdw>
                </a:effectLst>
                <a:uLnTx/>
                <a:uFillTx/>
                <a:latin typeface="Calibri" panose="020F0502020204030204"/>
                <a:ea typeface="+mn-ea"/>
                <a:cs typeface="+mn-cs"/>
              </a:rPr>
              <a:t>Informe de Presunta Responsabilidad Administrativa (IPRA)</a:t>
            </a:r>
          </a:p>
        </p:txBody>
      </p:sp>
      <p:sp>
        <p:nvSpPr>
          <p:cNvPr id="2" name="AutoShape 2" descr="Resultado de imagen de entrega de información dibujo"/>
          <p:cNvSpPr>
            <a:spLocks noChangeAspect="1" noChangeArrowheads="1"/>
          </p:cNvSpPr>
          <p:nvPr/>
        </p:nvSpPr>
        <p:spPr bwMode="auto">
          <a:xfrm>
            <a:off x="63500" y="-547688"/>
            <a:ext cx="1771650" cy="11430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9380" y="2420888"/>
            <a:ext cx="3002038" cy="2376264"/>
          </a:xfrm>
          <a:prstGeom prst="rect">
            <a:avLst/>
          </a:prstGeom>
        </p:spPr>
      </p:pic>
    </p:spTree>
    <p:extLst>
      <p:ext uri="{BB962C8B-B14F-4D97-AF65-F5344CB8AC3E}">
        <p14:creationId xmlns:p14="http://schemas.microsoft.com/office/powerpoint/2010/main" val="329457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ubtítulo 9"/>
          <p:cNvSpPr txBox="1">
            <a:spLocks/>
          </p:cNvSpPr>
          <p:nvPr/>
        </p:nvSpPr>
        <p:spPr>
          <a:xfrm>
            <a:off x="467544" y="1844824"/>
            <a:ext cx="7533456" cy="4320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Marcador de número de diapositiva 2"/>
          <p:cNvSpPr>
            <a:spLocks noGrp="1"/>
          </p:cNvSpPr>
          <p:nvPr>
            <p:ph type="sldNum" sz="quarter" idx="11"/>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4" name="Diagrama 3"/>
          <p:cNvGraphicFramePr/>
          <p:nvPr/>
        </p:nvGraphicFramePr>
        <p:xfrm>
          <a:off x="827584" y="1446717"/>
          <a:ext cx="7488832" cy="4671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ángulo 12"/>
          <p:cNvSpPr/>
          <p:nvPr/>
        </p:nvSpPr>
        <p:spPr>
          <a:xfrm>
            <a:off x="2370661" y="547784"/>
            <a:ext cx="6116998"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solidFill>
                  <a:srgbClr val="000066"/>
                </a:solidFill>
                <a:effectLst>
                  <a:outerShdw blurRad="38100" dist="38100" dir="2700000" algn="tl">
                    <a:srgbClr val="000000">
                      <a:alpha val="43137"/>
                    </a:srgbClr>
                  </a:outerShdw>
                </a:effectLst>
                <a:uLnTx/>
                <a:uFillTx/>
                <a:latin typeface="Calibri" panose="020F0502020204030204"/>
                <a:ea typeface="+mn-ea"/>
                <a:cs typeface="+mn-cs"/>
              </a:rPr>
              <a:t>Partes en el PRA</a:t>
            </a:r>
          </a:p>
        </p:txBody>
      </p:sp>
      <p:sp>
        <p:nvSpPr>
          <p:cNvPr id="14" name="Rectángulo 13"/>
          <p:cNvSpPr/>
          <p:nvPr/>
        </p:nvSpPr>
        <p:spPr>
          <a:xfrm>
            <a:off x="6804248" y="237667"/>
            <a:ext cx="192822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Artículo 116 LGRA </a:t>
            </a:r>
            <a:endParaRPr kumimoji="0" lang="es-E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116959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EB99CD0-DCE9-4D8E-87B3-17B13B9C2CB1}"/>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475669" y="1772816"/>
            <a:ext cx="3602507" cy="2088232"/>
          </a:xfrm>
          <a:prstGeom prst="rect">
            <a:avLst/>
          </a:prstGeom>
          <a:solidFill>
            <a:schemeClr val="bg1"/>
          </a:solidFill>
        </p:spPr>
      </p:pic>
      <p:sp>
        <p:nvSpPr>
          <p:cNvPr id="8" name="Rectángulo redondeado 25">
            <a:extLst>
              <a:ext uri="{FF2B5EF4-FFF2-40B4-BE49-F238E27FC236}">
                <a16:creationId xmlns:a16="http://schemas.microsoft.com/office/drawing/2014/main" id="{B0D40624-88E9-441F-81EB-A769D6E7DA22}"/>
              </a:ext>
            </a:extLst>
          </p:cNvPr>
          <p:cNvSpPr/>
          <p:nvPr/>
        </p:nvSpPr>
        <p:spPr bwMode="auto">
          <a:xfrm>
            <a:off x="4572000" y="836712"/>
            <a:ext cx="4098900" cy="4464496"/>
          </a:xfrm>
          <a:prstGeom prst="rect">
            <a:avLst/>
          </a:prstGeom>
          <a:noFill/>
          <a:ln w="9525">
            <a:noFill/>
            <a:miter lim="800000"/>
            <a:headEnd/>
            <a:tailEnd/>
          </a:ln>
          <a:scene3d>
            <a:camera prst="orthographicFront">
              <a:rot lat="0" lon="0" rev="0"/>
            </a:camera>
            <a:lightRig rig="balanced" dir="t">
              <a:rot lat="0" lon="0" rev="8700000"/>
            </a:lightRig>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normAutofit/>
          </a:bodyPr>
          <a:lstStyle/>
          <a:p>
            <a:pPr algn="ctr" eaLnBrk="0" hangingPunct="0">
              <a:spcBef>
                <a:spcPct val="20000"/>
              </a:spcBef>
              <a:buFont typeface="Arial" charset="0"/>
            </a:pPr>
            <a:r>
              <a:rPr lang="es-ES" sz="2000" dirty="0">
                <a:solidFill>
                  <a:srgbClr val="00204E"/>
                </a:solidFill>
                <a:latin typeface="Arial" charset="0"/>
              </a:rPr>
              <a:t>Es atribución de la </a:t>
            </a:r>
            <a:r>
              <a:rPr lang="es-ES" sz="2000" b="1" dirty="0">
                <a:solidFill>
                  <a:srgbClr val="00204E"/>
                </a:solidFill>
                <a:latin typeface="Arial" charset="0"/>
              </a:rPr>
              <a:t>ASF </a:t>
            </a:r>
            <a:r>
              <a:rPr lang="es-ES" sz="2000" dirty="0">
                <a:solidFill>
                  <a:srgbClr val="00204E"/>
                </a:solidFill>
                <a:latin typeface="Arial" charset="0"/>
              </a:rPr>
              <a:t>formular recomendaciones, solicitudes de aclaración, pliegos de observaciones, promociones del ejercicio de la facultad de comprobación fiscal, promociones de responsabilidad administrativa sancionatoria, informes de presunta responsabilidad administrativa, denuncias de juicio político y  </a:t>
            </a:r>
            <a:r>
              <a:rPr lang="es-ES" sz="2000" b="1" dirty="0">
                <a:solidFill>
                  <a:srgbClr val="00204E"/>
                </a:solidFill>
                <a:latin typeface="Arial" charset="0"/>
              </a:rPr>
              <a:t>denuncias de hechos por probables delitos que se detecten como resultado de la fiscalización superior.</a:t>
            </a:r>
            <a:endParaRPr lang="es-MX" sz="2000" dirty="0">
              <a:solidFill>
                <a:srgbClr val="00204E"/>
              </a:solidFill>
              <a:latin typeface="Arial" charset="0"/>
            </a:endParaRPr>
          </a:p>
        </p:txBody>
      </p:sp>
      <p:sp>
        <p:nvSpPr>
          <p:cNvPr id="5" name="Marcador de número de diapositiva 4">
            <a:extLst>
              <a:ext uri="{FF2B5EF4-FFF2-40B4-BE49-F238E27FC236}">
                <a16:creationId xmlns:a16="http://schemas.microsoft.com/office/drawing/2014/main" id="{C3BB796D-531F-4173-BAA5-2CD1BADB5791}"/>
              </a:ext>
            </a:extLst>
          </p:cNvPr>
          <p:cNvSpPr>
            <a:spLocks noGrp="1"/>
          </p:cNvSpPr>
          <p:nvPr>
            <p:ph type="sldNum" sz="quarter" idx="4294967295"/>
          </p:nvPr>
        </p:nvSpPr>
        <p:spPr>
          <a:xfrm>
            <a:off x="3028950" y="6356351"/>
            <a:ext cx="3086100" cy="365125"/>
          </a:xfrm>
        </p:spPr>
        <p:txBody>
          <a:bodyPr/>
          <a:lstStyle/>
          <a:p>
            <a:pPr>
              <a:defRPr/>
            </a:pPr>
            <a:r>
              <a:rPr lang="es-MX"/>
              <a:t>ASF | </a:t>
            </a:r>
            <a:fld id="{57B50849-A4E6-4276-99D6-DAFF29359A4A}" type="slidenum">
              <a:rPr lang="es-MX" smtClean="0"/>
              <a:pPr>
                <a:defRPr/>
              </a:pPr>
              <a:t>6</a:t>
            </a:fld>
            <a:endParaRPr lang="es-MX"/>
          </a:p>
        </p:txBody>
      </p:sp>
    </p:spTree>
    <p:extLst>
      <p:ext uri="{BB962C8B-B14F-4D97-AF65-F5344CB8AC3E}">
        <p14:creationId xmlns:p14="http://schemas.microsoft.com/office/powerpoint/2010/main" val="3368721532"/>
      </p:ext>
    </p:extLst>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9"/>
          <p:cNvSpPr txBox="1">
            <a:spLocks/>
          </p:cNvSpPr>
          <p:nvPr/>
        </p:nvSpPr>
        <p:spPr>
          <a:xfrm>
            <a:off x="467544" y="1844824"/>
            <a:ext cx="7533456" cy="4320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Marcador de número de diapositiva 2"/>
          <p:cNvSpPr>
            <a:spLocks noGrp="1"/>
          </p:cNvSpPr>
          <p:nvPr>
            <p:ph type="sldNum" sz="quarter" idx="11"/>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Rectángulo 13"/>
          <p:cNvSpPr/>
          <p:nvPr/>
        </p:nvSpPr>
        <p:spPr>
          <a:xfrm>
            <a:off x="6587130" y="383031"/>
            <a:ext cx="192822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Artículo 196 LGRA </a:t>
            </a:r>
            <a:endParaRPr kumimoji="0" lang="es-E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 name="CuadroTexto 7"/>
          <p:cNvSpPr txBox="1"/>
          <p:nvPr/>
        </p:nvSpPr>
        <p:spPr>
          <a:xfrm>
            <a:off x="312515" y="1281393"/>
            <a:ext cx="7842352" cy="2631490"/>
          </a:xfrm>
          <a:prstGeom prst="rect">
            <a:avLst/>
          </a:prstGeom>
          <a:noFill/>
        </p:spPr>
        <p:txBody>
          <a:bodyPr wrap="square" rtlCol="0">
            <a:spAutoFit/>
          </a:bodyPr>
          <a:lstStyle/>
          <a:p>
            <a:pPr marL="65485" marR="0" lvl="0" indent="0" algn="just" defTabSz="457200" rtl="0" eaLnBrk="1" fontAlgn="auto" latinLnBrk="0" hangingPunct="1">
              <a:lnSpc>
                <a:spcPct val="100000"/>
              </a:lnSpc>
              <a:spcBef>
                <a:spcPts val="0"/>
              </a:spcBef>
              <a:spcAft>
                <a:spcPts val="0"/>
              </a:spcAft>
              <a:buClrTx/>
              <a:buSzTx/>
              <a:buFontTx/>
              <a:buNone/>
              <a:tabLst/>
              <a:defRPr/>
            </a:pPr>
            <a:endParaRPr kumimoji="0" lang="es-ES" sz="165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ES" sz="1650" b="0" i="0" u="none" strike="noStrike" kern="1200" cap="none" spc="0" normalizeH="0" baseline="0" noProof="0" dirty="0">
                <a:ln>
                  <a:noFill/>
                </a:ln>
                <a:solidFill>
                  <a:prstClr val="black"/>
                </a:solidFill>
                <a:effectLst/>
                <a:uLnTx/>
                <a:uFillTx/>
                <a:latin typeface="Calibri Light" panose="020F0302020204030204"/>
                <a:ea typeface="+mn-ea"/>
                <a:cs typeface="+mn-cs"/>
              </a:rPr>
              <a:t>Las autoridades substanciadoras </a:t>
            </a:r>
            <a:r>
              <a:rPr kumimoji="0" lang="es-MX" sz="1650" b="0" i="0" u="none" strike="noStrike" kern="1200" cap="none" spc="0" normalizeH="0" baseline="0" noProof="0" dirty="0">
                <a:ln>
                  <a:noFill/>
                </a:ln>
                <a:solidFill>
                  <a:prstClr val="black"/>
                </a:solidFill>
                <a:effectLst/>
                <a:uLnTx/>
                <a:uFillTx/>
                <a:latin typeface="Calibri Light" panose="020F0302020204030204"/>
                <a:ea typeface="+mn-ea"/>
                <a:cs typeface="+mn-cs"/>
              </a:rPr>
              <a:t>admitirán el IPRA, cuando éste cumpla con los requisitos previstos en el artículo 194 de la Ley General de Responsabilidades Administrativas, o bien una vez desahogada la prevención a que se sujetó la admisión del mismo.</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s-MX" sz="165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MX" sz="1650" b="0" i="0" u="none" strike="noStrike" kern="1200" cap="none" spc="0" normalizeH="0" baseline="0" noProof="0" dirty="0">
                <a:ln>
                  <a:noFill/>
                </a:ln>
                <a:solidFill>
                  <a:prstClr val="black"/>
                </a:solidFill>
                <a:effectLst/>
                <a:uLnTx/>
                <a:uFillTx/>
                <a:latin typeface="Calibri Light" panose="020F0302020204030204"/>
                <a:ea typeface="+mn-ea"/>
                <a:cs typeface="+mn-cs"/>
              </a:rPr>
              <a:t>En los casos en que las autoridades Investigadoras, en el IPRA, soliciten una </a:t>
            </a:r>
            <a:r>
              <a:rPr kumimoji="0" lang="x-none" sz="1650" b="0" i="0" u="none" strike="noStrike" kern="1200" cap="none" spc="0" normalizeH="0" baseline="0" noProof="0" dirty="0">
                <a:ln>
                  <a:noFill/>
                </a:ln>
                <a:solidFill>
                  <a:prstClr val="black"/>
                </a:solidFill>
                <a:effectLst/>
                <a:uLnTx/>
                <a:uFillTx/>
                <a:latin typeface="Calibri Light" panose="020F0302020204030204"/>
                <a:ea typeface="+mn-ea"/>
                <a:cs typeface="+mn-cs"/>
              </a:rPr>
              <a:t>medida cautelar</a:t>
            </a:r>
            <a:r>
              <a:rPr kumimoji="0" lang="es-MX" sz="1650" b="0" i="0" u="none" strike="noStrike" kern="1200" cap="none" spc="0" normalizeH="0" baseline="0" noProof="0" dirty="0">
                <a:ln>
                  <a:noFill/>
                </a:ln>
                <a:solidFill>
                  <a:prstClr val="black"/>
                </a:solidFill>
                <a:effectLst/>
                <a:uLnTx/>
                <a:uFillTx/>
                <a:latin typeface="Calibri Light" panose="020F0302020204030204"/>
                <a:ea typeface="+mn-ea"/>
                <a:cs typeface="+mn-cs"/>
              </a:rPr>
              <a:t>, las autoridades substanciadoras</a:t>
            </a:r>
            <a:r>
              <a:rPr kumimoji="0" lang="x-none" sz="1650" b="0" i="0" u="none" strike="noStrike" kern="1200" cap="none" spc="0" normalizeH="0" baseline="0" noProof="0" dirty="0">
                <a:ln>
                  <a:noFill/>
                </a:ln>
                <a:solidFill>
                  <a:prstClr val="black"/>
                </a:solidFill>
                <a:effectLst/>
                <a:uLnTx/>
                <a:uFillTx/>
                <a:latin typeface="Calibri Light" panose="020F0302020204030204"/>
                <a:ea typeface="+mn-ea"/>
                <a:cs typeface="+mn-cs"/>
              </a:rPr>
              <a:t>, de estimar</a:t>
            </a:r>
            <a:r>
              <a:rPr kumimoji="0" lang="es-MX" sz="1650" b="0" i="0" u="none" strike="noStrike" kern="1200" cap="none" spc="0" normalizeH="0" baseline="0" noProof="0" dirty="0">
                <a:ln>
                  <a:noFill/>
                </a:ln>
                <a:solidFill>
                  <a:prstClr val="black"/>
                </a:solidFill>
                <a:effectLst/>
                <a:uLnTx/>
                <a:uFillTx/>
                <a:latin typeface="Calibri Light" panose="020F0302020204030204"/>
                <a:ea typeface="+mn-ea"/>
                <a:cs typeface="+mn-cs"/>
              </a:rPr>
              <a:t>lo </a:t>
            </a:r>
            <a:r>
              <a:rPr kumimoji="0" lang="x-none" sz="1650" b="0" i="0" u="none" strike="noStrike" kern="1200" cap="none" spc="0" normalizeH="0" baseline="0" noProof="0" dirty="0">
                <a:ln>
                  <a:noFill/>
                </a:ln>
                <a:solidFill>
                  <a:prstClr val="black"/>
                </a:solidFill>
                <a:effectLst/>
                <a:uLnTx/>
                <a:uFillTx/>
                <a:latin typeface="Calibri Light" panose="020F0302020204030204"/>
                <a:ea typeface="+mn-ea"/>
                <a:cs typeface="+mn-cs"/>
              </a:rPr>
              <a:t>necesario</a:t>
            </a:r>
            <a:r>
              <a:rPr kumimoji="0" lang="es-MX" sz="1650" b="0" i="0" u="none" strike="noStrike" kern="1200" cap="none" spc="0" normalizeH="0" baseline="0" noProof="0" dirty="0">
                <a:ln>
                  <a:noFill/>
                </a:ln>
                <a:solidFill>
                  <a:prstClr val="black"/>
                </a:solidFill>
                <a:effectLst/>
                <a:uLnTx/>
                <a:uFillTx/>
                <a:latin typeface="Calibri Light" panose="020F0302020204030204"/>
                <a:ea typeface="+mn-ea"/>
                <a:cs typeface="+mn-cs"/>
              </a:rPr>
              <a:t>, la otorgará </a:t>
            </a:r>
            <a:r>
              <a:rPr kumimoji="0" lang="x-none" sz="1650" b="0" i="0" u="none" strike="noStrike" kern="1200" cap="none" spc="0" normalizeH="0" baseline="0" noProof="0" dirty="0">
                <a:ln>
                  <a:noFill/>
                </a:ln>
                <a:solidFill>
                  <a:prstClr val="black"/>
                </a:solidFill>
                <a:effectLst/>
                <a:uLnTx/>
                <a:uFillTx/>
                <a:latin typeface="Calibri Light" panose="020F0302020204030204"/>
                <a:ea typeface="+mn-ea"/>
                <a:cs typeface="+mn-cs"/>
              </a:rPr>
              <a:t>provisionalment</a:t>
            </a:r>
            <a:r>
              <a:rPr kumimoji="0" lang="es-MX" sz="1650" b="0" i="0" u="none" strike="noStrike" kern="1200" cap="none" spc="0" normalizeH="0" baseline="0" noProof="0" dirty="0">
                <a:ln>
                  <a:noFill/>
                </a:ln>
                <a:solidFill>
                  <a:prstClr val="black"/>
                </a:solidFill>
                <a:effectLst/>
                <a:uLnTx/>
                <a:uFillTx/>
                <a:latin typeface="Calibri Light" panose="020F0302020204030204"/>
                <a:ea typeface="+mn-ea"/>
                <a:cs typeface="+mn-cs"/>
              </a:rPr>
              <a:t>e</a:t>
            </a:r>
            <a:r>
              <a:rPr kumimoji="0" lang="x-none" sz="1650" b="0" i="0" u="none" strike="noStrike" kern="1200" cap="none" spc="0" normalizeH="0" baseline="0" noProof="0" dirty="0">
                <a:ln>
                  <a:noFill/>
                </a:ln>
                <a:solidFill>
                  <a:prstClr val="black"/>
                </a:solidFill>
                <a:effectLst/>
                <a:uLnTx/>
                <a:uFillTx/>
                <a:latin typeface="Calibri Light" panose="020F0302020204030204"/>
                <a:ea typeface="+mn-ea"/>
                <a:cs typeface="+mn-cs"/>
              </a:rPr>
              <a:t> orden</a:t>
            </a:r>
            <a:r>
              <a:rPr kumimoji="0" lang="es-MX" sz="1650" b="0" i="0" u="none" strike="noStrike" kern="1200" cap="none" spc="0" normalizeH="0" baseline="0" noProof="0" dirty="0">
                <a:ln>
                  <a:noFill/>
                </a:ln>
                <a:solidFill>
                  <a:prstClr val="black"/>
                </a:solidFill>
                <a:effectLst/>
                <a:uLnTx/>
                <a:uFillTx/>
                <a:latin typeface="Calibri Light" panose="020F0302020204030204"/>
                <a:ea typeface="+mn-ea"/>
                <a:cs typeface="+mn-cs"/>
              </a:rPr>
              <a:t>a</a:t>
            </a:r>
            <a:r>
              <a:rPr kumimoji="0" lang="x-none" sz="1650" b="0" i="0" u="none" strike="noStrike" kern="1200" cap="none" spc="0" normalizeH="0" baseline="0" noProof="0" dirty="0">
                <a:ln>
                  <a:noFill/>
                </a:ln>
                <a:solidFill>
                  <a:prstClr val="black"/>
                </a:solidFill>
                <a:effectLst/>
                <a:uLnTx/>
                <a:uFillTx/>
                <a:latin typeface="Calibri Light" panose="020F0302020204030204"/>
                <a:ea typeface="+mn-ea"/>
                <a:cs typeface="+mn-cs"/>
              </a:rPr>
              <a:t>ndo  </a:t>
            </a:r>
            <a:r>
              <a:rPr kumimoji="0" lang="es-MX" sz="1650" b="0" i="0" u="none" strike="noStrike" kern="1200" cap="none" spc="0" normalizeH="0" baseline="0" noProof="0" dirty="0">
                <a:ln>
                  <a:noFill/>
                </a:ln>
                <a:solidFill>
                  <a:prstClr val="black"/>
                </a:solidFill>
                <a:effectLst/>
                <a:uLnTx/>
                <a:uFillTx/>
                <a:latin typeface="Calibri Light" panose="020F0302020204030204"/>
                <a:ea typeface="+mn-ea"/>
                <a:cs typeface="+mn-cs"/>
              </a:rPr>
              <a:t>se </a:t>
            </a:r>
            <a:r>
              <a:rPr kumimoji="0" lang="x-none" sz="1650" b="0" i="0" u="none" strike="noStrike" kern="1200" cap="none" spc="0" normalizeH="0" baseline="0" noProof="0" dirty="0">
                <a:ln>
                  <a:noFill/>
                </a:ln>
                <a:solidFill>
                  <a:prstClr val="black"/>
                </a:solidFill>
                <a:effectLst/>
                <a:uLnTx/>
                <a:uFillTx/>
                <a:latin typeface="Calibri Light" panose="020F0302020204030204"/>
                <a:ea typeface="+mn-ea"/>
                <a:cs typeface="+mn-cs"/>
              </a:rPr>
              <a:t>envíe al </a:t>
            </a:r>
            <a:r>
              <a:rPr kumimoji="0" lang="es-MX" sz="1650" b="0" i="0" u="none" strike="noStrike" kern="1200" cap="none" spc="0" normalizeH="0" baseline="0" noProof="0" dirty="0">
                <a:ln>
                  <a:noFill/>
                </a:ln>
                <a:solidFill>
                  <a:prstClr val="black"/>
                </a:solidFill>
                <a:effectLst/>
                <a:uLnTx/>
                <a:uFillTx/>
                <a:latin typeface="Calibri Light" panose="020F0302020204030204"/>
                <a:ea typeface="+mn-ea"/>
                <a:cs typeface="+mn-cs"/>
              </a:rPr>
              <a:t>Tribunal Federal de Justicia Administrativa</a:t>
            </a:r>
            <a:r>
              <a:rPr kumimoji="0" lang="x-none" sz="1650" b="0" i="0" u="none" strike="noStrike" kern="1200" cap="none" spc="0" normalizeH="0" baseline="0" noProof="0" dirty="0">
                <a:ln>
                  <a:noFill/>
                </a:ln>
                <a:solidFill>
                  <a:prstClr val="black"/>
                </a:solidFill>
                <a:effectLst/>
                <a:uLnTx/>
                <a:uFillTx/>
                <a:latin typeface="Calibri Light" panose="020F0302020204030204"/>
                <a:ea typeface="+mn-ea"/>
                <a:cs typeface="+mn-cs"/>
              </a:rPr>
              <a:t>, para su resolución definitiva</a:t>
            </a:r>
            <a:r>
              <a:rPr kumimoji="0" lang="es-MX" sz="1650" b="0" i="0" u="none" strike="noStrike" kern="1200" cap="none" spc="0" normalizeH="0" baseline="0" noProof="0" dirty="0">
                <a:ln>
                  <a:noFill/>
                </a:ln>
                <a:solidFill>
                  <a:prstClr val="black"/>
                </a:solidFill>
                <a:effectLst/>
                <a:uLnTx/>
                <a:uFillTx/>
                <a:latin typeface="Calibri Light" panose="020F0302020204030204"/>
                <a:ea typeface="+mn-ea"/>
                <a:cs typeface="+mn-cs"/>
              </a:rPr>
              <a:t>.</a:t>
            </a:r>
            <a:endParaRPr kumimoji="0" lang="es-ES"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9" name="Rectángulo 8"/>
          <p:cNvSpPr/>
          <p:nvPr/>
        </p:nvSpPr>
        <p:spPr>
          <a:xfrm>
            <a:off x="3250021" y="988817"/>
            <a:ext cx="3207929" cy="523220"/>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w="0">
                  <a:solidFill>
                    <a:srgbClr val="5B9BD5"/>
                  </a:solidFill>
                </a:ln>
                <a:solidFill>
                  <a:srgbClr val="000066"/>
                </a:solidFill>
                <a:effectLst>
                  <a:outerShdw blurRad="38100" dist="25400" dir="5400000" algn="ctr" rotWithShape="0">
                    <a:srgbClr val="6E747A">
                      <a:alpha val="43000"/>
                    </a:srgbClr>
                  </a:outerShdw>
                </a:effectLst>
                <a:uLnTx/>
                <a:uFillTx/>
                <a:latin typeface="Calibri" panose="020F0502020204030204"/>
                <a:ea typeface="+mn-ea"/>
                <a:cs typeface="+mn-cs"/>
              </a:rPr>
              <a:t>ADMISIÓN DEL IPRA</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472" y="4055237"/>
            <a:ext cx="4110478" cy="2016703"/>
          </a:xfrm>
          <a:prstGeom prst="rect">
            <a:avLst/>
          </a:prstGeom>
        </p:spPr>
      </p:pic>
    </p:spTree>
    <p:extLst>
      <p:ext uri="{BB962C8B-B14F-4D97-AF65-F5344CB8AC3E}">
        <p14:creationId xmlns:p14="http://schemas.microsoft.com/office/powerpoint/2010/main" val="865715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9"/>
          <p:cNvSpPr txBox="1">
            <a:spLocks/>
          </p:cNvSpPr>
          <p:nvPr/>
        </p:nvSpPr>
        <p:spPr>
          <a:xfrm>
            <a:off x="8568" y="1726924"/>
            <a:ext cx="7533456" cy="4320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Marcador de número de diapositiva 2"/>
          <p:cNvSpPr>
            <a:spLocks noGrp="1"/>
          </p:cNvSpPr>
          <p:nvPr>
            <p:ph type="sldNum" sz="quarter" idx="11"/>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826B81-2A8B-413C-90E6-71A49EF6E624}"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Rectángulo 13"/>
          <p:cNvSpPr/>
          <p:nvPr/>
        </p:nvSpPr>
        <p:spPr>
          <a:xfrm>
            <a:off x="6948264" y="822253"/>
            <a:ext cx="1734899"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Artículo 208 LGRA </a:t>
            </a:r>
            <a:endParaRPr kumimoji="0" lang="es-E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24" name="Diagrama 23"/>
          <p:cNvGraphicFramePr/>
          <p:nvPr/>
        </p:nvGraphicFramePr>
        <p:xfrm>
          <a:off x="695148" y="1363824"/>
          <a:ext cx="7961500" cy="389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Rectángulo 24"/>
          <p:cNvSpPr/>
          <p:nvPr/>
        </p:nvSpPr>
        <p:spPr>
          <a:xfrm>
            <a:off x="2915816" y="121971"/>
            <a:ext cx="6228184"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solidFill>
                  <a:srgbClr val="000066"/>
                </a:solidFill>
                <a:effectLst/>
                <a:uLnTx/>
                <a:uFillTx/>
                <a:latin typeface="Calibri" panose="020F0502020204030204"/>
                <a:ea typeface="+mn-ea"/>
                <a:cs typeface="+mn-cs"/>
              </a:rPr>
              <a:t>INSTRUCCIÓN ANTE LAS SECRETARIAS 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solidFill>
                  <a:srgbClr val="000066"/>
                </a:solidFill>
                <a:effectLst/>
                <a:uLnTx/>
                <a:uFillTx/>
                <a:latin typeface="Calibri" panose="020F0502020204030204"/>
                <a:ea typeface="+mn-ea"/>
                <a:cs typeface="+mn-cs"/>
              </a:rPr>
              <a:t>LOS ÓRGANOS INTERNOS DE CONTROL</a:t>
            </a:r>
            <a:r>
              <a:rPr kumimoji="0" lang="es-MX" sz="2000" b="1" i="0" u="none" strike="noStrike" kern="1200" cap="none" spc="0" normalizeH="0" baseline="0" noProof="0" dirty="0">
                <a:ln/>
                <a:solidFill>
                  <a:prstClr val="black"/>
                </a:solidFill>
                <a:effectLst/>
                <a:uLnTx/>
                <a:uFillTx/>
                <a:latin typeface="Calibri" panose="020F0502020204030204"/>
                <a:ea typeface="+mn-ea"/>
                <a:cs typeface="+mn-cs"/>
              </a:rPr>
              <a:t>.</a:t>
            </a:r>
          </a:p>
        </p:txBody>
      </p:sp>
      <p:graphicFrame>
        <p:nvGraphicFramePr>
          <p:cNvPr id="8" name="Diagrama 7"/>
          <p:cNvGraphicFramePr/>
          <p:nvPr/>
        </p:nvGraphicFramePr>
        <p:xfrm>
          <a:off x="273557" y="2057012"/>
          <a:ext cx="8640960" cy="42523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86216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prstClr val="white"/>
                </a:solidFill>
                <a:effectLst/>
                <a:uLnTx/>
                <a:uFillTx/>
                <a:latin typeface="Arial"/>
                <a:ea typeface="+mn-ea"/>
                <a:cs typeface="+mn-cs"/>
              </a:rPr>
              <a:t>ASF | </a:t>
            </a:r>
            <a:fld id="{D43F6A61-8F64-4239-93A6-10DAE3D53D1B}"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
        <p:nvSpPr>
          <p:cNvPr id="17" name="Rectángulo 16">
            <a:extLst>
              <a:ext uri="{FF2B5EF4-FFF2-40B4-BE49-F238E27FC236}">
                <a16:creationId xmlns:a16="http://schemas.microsoft.com/office/drawing/2014/main" id="{2ABE08E8-DB06-437A-8FF4-DBAC6604660D}"/>
              </a:ext>
            </a:extLst>
          </p:cNvPr>
          <p:cNvSpPr/>
          <p:nvPr/>
        </p:nvSpPr>
        <p:spPr>
          <a:xfrm>
            <a:off x="4815441" y="359783"/>
            <a:ext cx="4328559"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solidFill>
                  <a:srgbClr val="000066"/>
                </a:solidFill>
                <a:effectLst/>
                <a:uLnTx/>
                <a:uFillTx/>
                <a:latin typeface="Calibri" panose="020F0502020204030204"/>
                <a:ea typeface="+mn-ea"/>
                <a:cs typeface="+mn-cs"/>
              </a:rPr>
              <a:t>DEFENSORÍA DE OFICIO</a:t>
            </a:r>
          </a:p>
        </p:txBody>
      </p:sp>
      <p:sp>
        <p:nvSpPr>
          <p:cNvPr id="8" name="CuadroTexto 7">
            <a:extLst>
              <a:ext uri="{FF2B5EF4-FFF2-40B4-BE49-F238E27FC236}">
                <a16:creationId xmlns:a16="http://schemas.microsoft.com/office/drawing/2014/main" id="{B120D5B4-12E5-4DF7-B47A-9F137AE2CD54}"/>
              </a:ext>
            </a:extLst>
          </p:cNvPr>
          <p:cNvSpPr txBox="1"/>
          <p:nvPr/>
        </p:nvSpPr>
        <p:spPr>
          <a:xfrm>
            <a:off x="421217" y="1556792"/>
            <a:ext cx="2304256" cy="2862322"/>
          </a:xfrm>
          <a:prstGeom prst="rect">
            <a:avLst/>
          </a:prstGeom>
          <a:noFill/>
          <a:ln>
            <a:solidFill>
              <a:schemeClr val="accent5">
                <a:lumMod val="50000"/>
              </a:schemeClr>
            </a:solidFill>
          </a:ln>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2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El Lic. David Rogelio Colmenares Páramo Auditor Superior en el </a:t>
            </a:r>
            <a:r>
              <a:rPr kumimoji="0" lang="es-MX" sz="1200" b="1"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Informe General Ejecutivo del Resultado de la Fiscalización Superior de la Cuenta Pública 2018</a:t>
            </a:r>
            <a:r>
              <a:rPr kumimoji="0" lang="es-MX" sz="12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 presentado el 20 de febrero de 2020, subrayó la creación de la </a:t>
            </a:r>
            <a:r>
              <a:rPr kumimoji="0" lang="es-MX" sz="1200" b="1"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Dirección de Defensoría de Oficio en Materia de Responsabilidades Administrativas (DDO),</a:t>
            </a:r>
            <a:r>
              <a:rPr kumimoji="0" lang="es-MX" sz="12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 la cual se encuentra integrada por </a:t>
            </a:r>
            <a:r>
              <a:rPr kumimoji="0" lang="es-MX" sz="1200" b="1"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abogadas.</a:t>
            </a:r>
          </a:p>
        </p:txBody>
      </p:sp>
      <p:sp>
        <p:nvSpPr>
          <p:cNvPr id="9" name="Rectángulo 8">
            <a:extLst>
              <a:ext uri="{FF2B5EF4-FFF2-40B4-BE49-F238E27FC236}">
                <a16:creationId xmlns:a16="http://schemas.microsoft.com/office/drawing/2014/main" id="{EBFA21FA-8BBC-4413-AF74-6909EC045D8A}"/>
              </a:ext>
            </a:extLst>
          </p:cNvPr>
          <p:cNvSpPr/>
          <p:nvPr/>
        </p:nvSpPr>
        <p:spPr>
          <a:xfrm>
            <a:off x="6022049" y="1907667"/>
            <a:ext cx="2582399" cy="1384995"/>
          </a:xfrm>
          <a:prstGeom prst="rect">
            <a:avLst/>
          </a:prstGeom>
          <a:ln>
            <a:solidFill>
              <a:schemeClr val="accent5">
                <a:lumMod val="60000"/>
                <a:lumOff val="40000"/>
              </a:schemeClr>
            </a:solidFill>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Esta nueva área permite asegurar el cumplimiento del debido proceso y, especialmente, la </a:t>
            </a:r>
            <a:r>
              <a:rPr kumimoji="0" lang="es-MX"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defensa de quienes están en situación de desigualdad y vulnerabilidad jurídica </a:t>
            </a:r>
            <a:r>
              <a:rPr kumimoji="0" lang="es-MX"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por su condición personal y/o social. </a:t>
            </a:r>
            <a:endParaRPr kumimoji="0" lang="es-MX" sz="1200" b="0" i="0" u="none" strike="noStrike" kern="1200" cap="none" spc="0" normalizeH="0" baseline="0" noProof="0" dirty="0">
              <a:ln>
                <a:noFill/>
              </a:ln>
              <a:solidFill>
                <a:srgbClr val="00204E"/>
              </a:solidFill>
              <a:effectLst/>
              <a:uLnTx/>
              <a:uFillTx/>
              <a:latin typeface="Arial" charset="0"/>
              <a:ea typeface="+mn-ea"/>
              <a:cs typeface="+mn-cs"/>
            </a:endParaRPr>
          </a:p>
        </p:txBody>
      </p:sp>
      <p:sp>
        <p:nvSpPr>
          <p:cNvPr id="10" name="CuadroTexto 9">
            <a:extLst>
              <a:ext uri="{FF2B5EF4-FFF2-40B4-BE49-F238E27FC236}">
                <a16:creationId xmlns:a16="http://schemas.microsoft.com/office/drawing/2014/main" id="{0B6663AE-1B92-41AC-ADDC-D4C2026C8B10}"/>
              </a:ext>
            </a:extLst>
          </p:cNvPr>
          <p:cNvSpPr txBox="1"/>
          <p:nvPr/>
        </p:nvSpPr>
        <p:spPr>
          <a:xfrm>
            <a:off x="2969605" y="1926124"/>
            <a:ext cx="2808312" cy="2308324"/>
          </a:xfrm>
          <a:prstGeom prst="rect">
            <a:avLst/>
          </a:prstGeom>
          <a:noFill/>
          <a:ln>
            <a:solidFill>
              <a:schemeClr val="accent5">
                <a:lumMod val="75000"/>
              </a:schemeClr>
            </a:solidFill>
          </a:ln>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12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De conformidad con la Ley General de Responsabilidades Administrativas,  esta nueva instancia </a:t>
            </a:r>
            <a:r>
              <a:rPr kumimoji="0" lang="es-MX" sz="1200" b="1"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se ocupa de garantizar los derechos de acceso a la justicia y a una defensa adecuada de los presuntos responsables de faltas graves</a:t>
            </a:r>
            <a:r>
              <a:rPr kumimoji="0" lang="es-MX" sz="1200" b="0" i="0" u="none" strike="noStrike" kern="1200" cap="none" spc="0" normalizeH="0" baseline="0" noProof="0" dirty="0">
                <a:ln>
                  <a:noFill/>
                </a:ln>
                <a:solidFill>
                  <a:srgbClr val="00204E"/>
                </a:solidFill>
                <a:effectLst/>
                <a:uLnTx/>
                <a:uFillTx/>
                <a:latin typeface="Arial" panose="020B0604020202020204" pitchFamily="34" charset="0"/>
                <a:ea typeface="+mn-ea"/>
                <a:cs typeface="Arial" panose="020B0604020202020204" pitchFamily="34" charset="0"/>
              </a:rPr>
              <a:t> en los procedimientos en los que interviene la ASF, con un acompañamiento que se extiende ante el Tribunal Federal de Justicia Administrativa en su Sala Especializada. </a:t>
            </a:r>
          </a:p>
        </p:txBody>
      </p:sp>
      <p:pic>
        <p:nvPicPr>
          <p:cNvPr id="11" name="Imagen 10">
            <a:extLst>
              <a:ext uri="{FF2B5EF4-FFF2-40B4-BE49-F238E27FC236}">
                <a16:creationId xmlns:a16="http://schemas.microsoft.com/office/drawing/2014/main" id="{7152B52A-3384-406C-A5A2-B81651416B81}"/>
              </a:ext>
            </a:extLst>
          </p:cNvPr>
          <p:cNvPicPr>
            <a:picLocks noChangeAspect="1"/>
          </p:cNvPicPr>
          <p:nvPr/>
        </p:nvPicPr>
        <p:blipFill rotWithShape="1">
          <a:blip r:embed="rId2"/>
          <a:srcRect l="2062" t="8420" r="44684" b="16393"/>
          <a:stretch/>
        </p:blipFill>
        <p:spPr>
          <a:xfrm>
            <a:off x="6022049" y="3720223"/>
            <a:ext cx="2272794" cy="2087009"/>
          </a:xfrm>
          <a:prstGeom prst="rect">
            <a:avLst/>
          </a:prstGeom>
        </p:spPr>
      </p:pic>
      <p:sp>
        <p:nvSpPr>
          <p:cNvPr id="12" name="Flecha: curvada hacia arriba 11">
            <a:extLst>
              <a:ext uri="{FF2B5EF4-FFF2-40B4-BE49-F238E27FC236}">
                <a16:creationId xmlns:a16="http://schemas.microsoft.com/office/drawing/2014/main" id="{25388FA9-7BEE-401F-A2CC-ABCD2FDA8916}"/>
              </a:ext>
            </a:extLst>
          </p:cNvPr>
          <p:cNvSpPr/>
          <p:nvPr/>
        </p:nvSpPr>
        <p:spPr>
          <a:xfrm>
            <a:off x="1773756" y="4601305"/>
            <a:ext cx="2696391" cy="1205927"/>
          </a:xfrm>
          <a:prstGeom prst="curvedUpArrow">
            <a:avLst>
              <a:gd name="adj1" fmla="val 25000"/>
              <a:gd name="adj2" fmla="val 64331"/>
              <a:gd name="adj3" fmla="val 25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00204E"/>
              </a:solidFill>
              <a:effectLst/>
              <a:uLnTx/>
              <a:uFillTx/>
              <a:latin typeface="Arial"/>
              <a:ea typeface="+mn-ea"/>
              <a:cs typeface="+mn-cs"/>
            </a:endParaRPr>
          </a:p>
        </p:txBody>
      </p:sp>
      <p:sp>
        <p:nvSpPr>
          <p:cNvPr id="13" name="Flecha: curvada hacia abajo 12">
            <a:extLst>
              <a:ext uri="{FF2B5EF4-FFF2-40B4-BE49-F238E27FC236}">
                <a16:creationId xmlns:a16="http://schemas.microsoft.com/office/drawing/2014/main" id="{C0C2069F-93F9-44EF-8F81-2563FFCB100C}"/>
              </a:ext>
            </a:extLst>
          </p:cNvPr>
          <p:cNvSpPr/>
          <p:nvPr/>
        </p:nvSpPr>
        <p:spPr>
          <a:xfrm>
            <a:off x="4937321" y="1050768"/>
            <a:ext cx="2016224" cy="85689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00204E"/>
              </a:solidFill>
              <a:effectLst/>
              <a:uLnTx/>
              <a:uFillTx/>
              <a:latin typeface="Arial"/>
              <a:ea typeface="+mn-ea"/>
              <a:cs typeface="+mn-cs"/>
            </a:endParaRPr>
          </a:p>
        </p:txBody>
      </p:sp>
    </p:spTree>
    <p:extLst>
      <p:ext uri="{BB962C8B-B14F-4D97-AF65-F5344CB8AC3E}">
        <p14:creationId xmlns:p14="http://schemas.microsoft.com/office/powerpoint/2010/main" val="3681306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2699792" y="279566"/>
            <a:ext cx="6468818" cy="9171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700" kern="1200">
                <a:solidFill>
                  <a:srgbClr val="00204E"/>
                </a:solidFill>
                <a:latin typeface="Arial Black" pitchFamily="34" charset="0"/>
                <a:ea typeface="+mj-ea"/>
                <a:cs typeface="+mj-cs"/>
              </a:defRPr>
            </a:lvl1pPr>
            <a:lvl2pPr algn="l" rtl="0" eaLnBrk="0" fontAlgn="base" hangingPunct="0">
              <a:spcBef>
                <a:spcPct val="0"/>
              </a:spcBef>
              <a:spcAft>
                <a:spcPct val="0"/>
              </a:spcAft>
              <a:defRPr sz="2700">
                <a:solidFill>
                  <a:srgbClr val="00204E"/>
                </a:solidFill>
                <a:latin typeface="Arial Black" pitchFamily="34" charset="0"/>
              </a:defRPr>
            </a:lvl2pPr>
            <a:lvl3pPr algn="l" rtl="0" eaLnBrk="0" fontAlgn="base" hangingPunct="0">
              <a:spcBef>
                <a:spcPct val="0"/>
              </a:spcBef>
              <a:spcAft>
                <a:spcPct val="0"/>
              </a:spcAft>
              <a:defRPr sz="2700">
                <a:solidFill>
                  <a:srgbClr val="00204E"/>
                </a:solidFill>
                <a:latin typeface="Arial Black" pitchFamily="34" charset="0"/>
              </a:defRPr>
            </a:lvl3pPr>
            <a:lvl4pPr algn="l" rtl="0" eaLnBrk="0" fontAlgn="base" hangingPunct="0">
              <a:spcBef>
                <a:spcPct val="0"/>
              </a:spcBef>
              <a:spcAft>
                <a:spcPct val="0"/>
              </a:spcAft>
              <a:defRPr sz="2700">
                <a:solidFill>
                  <a:srgbClr val="00204E"/>
                </a:solidFill>
                <a:latin typeface="Arial Black" pitchFamily="34" charset="0"/>
              </a:defRPr>
            </a:lvl4pPr>
            <a:lvl5pPr algn="l" rtl="0" eaLnBrk="0" fontAlgn="base" hangingPunct="0">
              <a:spcBef>
                <a:spcPct val="0"/>
              </a:spcBef>
              <a:spcAft>
                <a:spcPct val="0"/>
              </a:spcAft>
              <a:defRPr sz="2700">
                <a:solidFill>
                  <a:srgbClr val="00204E"/>
                </a:solidFill>
                <a:latin typeface="Arial Black" pitchFamily="34" charset="0"/>
              </a:defRPr>
            </a:lvl5pPr>
            <a:lvl6pPr marL="342900" algn="l" rtl="0" fontAlgn="base">
              <a:spcBef>
                <a:spcPct val="0"/>
              </a:spcBef>
              <a:spcAft>
                <a:spcPct val="0"/>
              </a:spcAft>
              <a:defRPr sz="2700">
                <a:solidFill>
                  <a:srgbClr val="00204E"/>
                </a:solidFill>
                <a:latin typeface="Arial Black" pitchFamily="34" charset="0"/>
              </a:defRPr>
            </a:lvl6pPr>
            <a:lvl7pPr marL="685800" algn="l" rtl="0" fontAlgn="base">
              <a:spcBef>
                <a:spcPct val="0"/>
              </a:spcBef>
              <a:spcAft>
                <a:spcPct val="0"/>
              </a:spcAft>
              <a:defRPr sz="2700">
                <a:solidFill>
                  <a:srgbClr val="00204E"/>
                </a:solidFill>
                <a:latin typeface="Arial Black" pitchFamily="34" charset="0"/>
              </a:defRPr>
            </a:lvl7pPr>
            <a:lvl8pPr marL="1028700" algn="l" rtl="0" fontAlgn="base">
              <a:spcBef>
                <a:spcPct val="0"/>
              </a:spcBef>
              <a:spcAft>
                <a:spcPct val="0"/>
              </a:spcAft>
              <a:defRPr sz="2700">
                <a:solidFill>
                  <a:srgbClr val="00204E"/>
                </a:solidFill>
                <a:latin typeface="Arial Black" pitchFamily="34" charset="0"/>
              </a:defRPr>
            </a:lvl8pPr>
            <a:lvl9pPr marL="1371600" algn="l" rtl="0" fontAlgn="base">
              <a:spcBef>
                <a:spcPct val="0"/>
              </a:spcBef>
              <a:spcAft>
                <a:spcPct val="0"/>
              </a:spcAft>
              <a:defRPr sz="2700">
                <a:solidFill>
                  <a:srgbClr val="00204E"/>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2400" b="1" i="0" u="none" strike="noStrike" kern="1200" cap="none" spc="0" normalizeH="0" baseline="0" noProof="0" dirty="0">
                <a:ln>
                  <a:noFill/>
                </a:ln>
                <a:solidFill>
                  <a:srgbClr val="000066"/>
                </a:solidFill>
                <a:effectLst/>
                <a:uLnTx/>
                <a:uFillTx/>
                <a:ea typeface="+mj-ea"/>
              </a:rPr>
              <a:t>Sanciones para faltas de Servidores Públicos y Particulares</a:t>
            </a:r>
            <a:endParaRPr kumimoji="0" lang="es-MX" sz="24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grpSp>
        <p:nvGrpSpPr>
          <p:cNvPr id="24" name="Grupo 23"/>
          <p:cNvGrpSpPr/>
          <p:nvPr/>
        </p:nvGrpSpPr>
        <p:grpSpPr>
          <a:xfrm>
            <a:off x="579285" y="1167371"/>
            <a:ext cx="1324040" cy="1296144"/>
            <a:chOff x="4057736" y="464398"/>
            <a:chExt cx="1860113" cy="1860113"/>
          </a:xfrm>
        </p:grpSpPr>
        <p:sp>
          <p:nvSpPr>
            <p:cNvPr id="25" name="Elipse 24"/>
            <p:cNvSpPr/>
            <p:nvPr/>
          </p:nvSpPr>
          <p:spPr>
            <a:xfrm>
              <a:off x="4057736" y="464398"/>
              <a:ext cx="1860113" cy="186011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ipse 4"/>
            <p:cNvSpPr txBox="1"/>
            <p:nvPr/>
          </p:nvSpPr>
          <p:spPr>
            <a:xfrm>
              <a:off x="4330143" y="736805"/>
              <a:ext cx="1315299" cy="13152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es-ES" sz="2000" b="0" i="0" u="none" strike="noStrike" kern="1200" cap="none" spc="0" normalizeH="0" baseline="0" noProof="0" dirty="0">
                  <a:ln>
                    <a:noFill/>
                  </a:ln>
                  <a:solidFill>
                    <a:prstClr val="white"/>
                  </a:solidFill>
                  <a:effectLst/>
                  <a:uLnTx/>
                  <a:uFillTx/>
                  <a:latin typeface="Arial"/>
                  <a:ea typeface="+mn-ea"/>
                  <a:cs typeface="+mn-cs"/>
                </a:rPr>
                <a:t>DGSUB</a:t>
              </a:r>
            </a:p>
          </p:txBody>
        </p:sp>
      </p:grpSp>
      <p:sp>
        <p:nvSpPr>
          <p:cNvPr id="45" name="CuadroTexto 44"/>
          <p:cNvSpPr txBox="1"/>
          <p:nvPr/>
        </p:nvSpPr>
        <p:spPr>
          <a:xfrm>
            <a:off x="395536" y="2492896"/>
            <a:ext cx="2088232" cy="116955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srgbClr val="00204E"/>
                </a:solidFill>
                <a:effectLst/>
                <a:uLnTx/>
                <a:uFillTx/>
                <a:latin typeface="Arial" charset="0"/>
                <a:ea typeface="+mn-ea"/>
                <a:cs typeface="+mn-cs"/>
              </a:rPr>
              <a:t>Envía autos originales del EPRA para continuar con substanciación y resolución del PRA.</a:t>
            </a:r>
          </a:p>
        </p:txBody>
      </p:sp>
      <p:sp>
        <p:nvSpPr>
          <p:cNvPr id="46" name="CuadroTexto 45"/>
          <p:cNvSpPr txBox="1"/>
          <p:nvPr/>
        </p:nvSpPr>
        <p:spPr>
          <a:xfrm>
            <a:off x="4572000" y="2713603"/>
            <a:ext cx="180225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sng" strike="noStrike" kern="1200" cap="none" spc="0" normalizeH="0" baseline="0" noProof="0" dirty="0">
                <a:ln>
                  <a:noFill/>
                </a:ln>
                <a:solidFill>
                  <a:srgbClr val="00204E"/>
                </a:solidFill>
                <a:effectLst/>
                <a:uLnTx/>
                <a:uFillTx/>
                <a:latin typeface="Arial" charset="0"/>
                <a:ea typeface="+mn-ea"/>
                <a:cs typeface="+mn-cs"/>
              </a:rPr>
              <a:t>RESOLUCIÓN</a:t>
            </a:r>
          </a:p>
        </p:txBody>
      </p:sp>
      <p:cxnSp>
        <p:nvCxnSpPr>
          <p:cNvPr id="48" name="Conector recto de flecha 47"/>
          <p:cNvCxnSpPr/>
          <p:nvPr/>
        </p:nvCxnSpPr>
        <p:spPr>
          <a:xfrm>
            <a:off x="5262358" y="2189320"/>
            <a:ext cx="0" cy="4959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aphicFrame>
        <p:nvGraphicFramePr>
          <p:cNvPr id="49" name="Diagrama 48"/>
          <p:cNvGraphicFramePr/>
          <p:nvPr/>
        </p:nvGraphicFramePr>
        <p:xfrm>
          <a:off x="827584" y="3258681"/>
          <a:ext cx="8316416" cy="2915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4" name="Picture 10"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6030" y="1707033"/>
            <a:ext cx="2070386" cy="143393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magen relacionad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6549" t="12445" r="1747" b="24444"/>
          <a:stretch/>
        </p:blipFill>
        <p:spPr bwMode="auto">
          <a:xfrm>
            <a:off x="3864406" y="1259487"/>
            <a:ext cx="2795903" cy="94537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2" name="Conector recto de flecha 61"/>
          <p:cNvCxnSpPr/>
          <p:nvPr/>
        </p:nvCxnSpPr>
        <p:spPr>
          <a:xfrm flipV="1">
            <a:off x="2051720" y="1700808"/>
            <a:ext cx="1584176" cy="72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prstClr val="white"/>
                </a:solidFill>
                <a:effectLst/>
                <a:uLnTx/>
                <a:uFillTx/>
                <a:latin typeface="Arial"/>
                <a:ea typeface="+mn-ea"/>
                <a:cs typeface="+mn-cs"/>
              </a:rPr>
              <a:t>ASF | </a:t>
            </a:r>
            <a:fld id="{D43F6A61-8F64-4239-93A6-10DAE3D53D1B}" type="slidenum">
              <a:rPr kumimoji="0" lang="es-MX" sz="11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s-MX" sz="11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0033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AC3D58-13BB-4E30-8D08-A46500343B4A}"/>
              </a:ext>
            </a:extLst>
          </p:cNvPr>
          <p:cNvSpPr>
            <a:spLocks noGrp="1"/>
          </p:cNvSpPr>
          <p:nvPr>
            <p:ph type="ctrTitle"/>
          </p:nvPr>
        </p:nvSpPr>
        <p:spPr>
          <a:xfrm>
            <a:off x="685800" y="2492896"/>
            <a:ext cx="7772400" cy="1470025"/>
          </a:xfrm>
        </p:spPr>
        <p:txBody>
          <a:bodyPr/>
          <a:lstStyle/>
          <a:p>
            <a:pPr algn="ctr"/>
            <a:r>
              <a:rPr lang="es-ES" dirty="0"/>
              <a:t>GRACIAS </a:t>
            </a:r>
            <a:endParaRPr lang="es-MX" dirty="0"/>
          </a:p>
        </p:txBody>
      </p:sp>
    </p:spTree>
    <p:extLst>
      <p:ext uri="{BB962C8B-B14F-4D97-AF65-F5344CB8AC3E}">
        <p14:creationId xmlns:p14="http://schemas.microsoft.com/office/powerpoint/2010/main" val="1058673885"/>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C92E00D-41BC-4EDB-97EE-592F21FC1946}"/>
              </a:ext>
            </a:extLst>
          </p:cNvPr>
          <p:cNvSpPr>
            <a:spLocks noGrp="1"/>
          </p:cNvSpPr>
          <p:nvPr>
            <p:ph type="sldNum" sz="quarter" idx="4294967295"/>
          </p:nvPr>
        </p:nvSpPr>
        <p:spPr>
          <a:xfrm>
            <a:off x="6457950" y="6356351"/>
            <a:ext cx="2057400" cy="365125"/>
          </a:xfrm>
        </p:spPr>
        <p:txBody>
          <a:bodyPr/>
          <a:lstStyle/>
          <a:p>
            <a:pPr>
              <a:defRPr/>
            </a:pPr>
            <a:r>
              <a:rPr lang="es-MX"/>
              <a:t>ASF | </a:t>
            </a:r>
            <a:fld id="{FD18CA97-35BE-41A8-9C15-3FE9170F9D6D}" type="slidenum">
              <a:rPr lang="es-MX" smtClean="0"/>
              <a:pPr>
                <a:defRPr/>
              </a:pPr>
              <a:t>7</a:t>
            </a:fld>
            <a:endParaRPr lang="es-MX"/>
          </a:p>
        </p:txBody>
      </p:sp>
      <p:sp>
        <p:nvSpPr>
          <p:cNvPr id="4" name="1 Título">
            <a:extLst>
              <a:ext uri="{FF2B5EF4-FFF2-40B4-BE49-F238E27FC236}">
                <a16:creationId xmlns:a16="http://schemas.microsoft.com/office/drawing/2014/main" id="{B33A5E6D-8FFA-4868-AA2B-9D71B0CECBA6}"/>
              </a:ext>
            </a:extLst>
          </p:cNvPr>
          <p:cNvSpPr txBox="1">
            <a:spLocks/>
          </p:cNvSpPr>
          <p:nvPr/>
        </p:nvSpPr>
        <p:spPr bwMode="auto">
          <a:xfrm>
            <a:off x="770976" y="2132856"/>
            <a:ext cx="7744374" cy="20882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kern="1200">
                <a:solidFill>
                  <a:srgbClr val="00204E"/>
                </a:solidFill>
                <a:latin typeface="Arial Black" pitchFamily="34" charset="0"/>
                <a:ea typeface="+mj-ea"/>
                <a:cs typeface="+mj-cs"/>
              </a:defRPr>
            </a:lvl1pPr>
            <a:lvl2pPr algn="l" rtl="0" eaLnBrk="0" fontAlgn="base" hangingPunct="0">
              <a:spcBef>
                <a:spcPct val="0"/>
              </a:spcBef>
              <a:spcAft>
                <a:spcPct val="0"/>
              </a:spcAft>
              <a:defRPr sz="3600">
                <a:solidFill>
                  <a:srgbClr val="00204E"/>
                </a:solidFill>
                <a:latin typeface="Arial Black" pitchFamily="34" charset="0"/>
              </a:defRPr>
            </a:lvl2pPr>
            <a:lvl3pPr algn="l" rtl="0" eaLnBrk="0" fontAlgn="base" hangingPunct="0">
              <a:spcBef>
                <a:spcPct val="0"/>
              </a:spcBef>
              <a:spcAft>
                <a:spcPct val="0"/>
              </a:spcAft>
              <a:defRPr sz="3600">
                <a:solidFill>
                  <a:srgbClr val="00204E"/>
                </a:solidFill>
                <a:latin typeface="Arial Black" pitchFamily="34" charset="0"/>
              </a:defRPr>
            </a:lvl3pPr>
            <a:lvl4pPr algn="l" rtl="0" eaLnBrk="0" fontAlgn="base" hangingPunct="0">
              <a:spcBef>
                <a:spcPct val="0"/>
              </a:spcBef>
              <a:spcAft>
                <a:spcPct val="0"/>
              </a:spcAft>
              <a:defRPr sz="3600">
                <a:solidFill>
                  <a:srgbClr val="00204E"/>
                </a:solidFill>
                <a:latin typeface="Arial Black" pitchFamily="34" charset="0"/>
              </a:defRPr>
            </a:lvl4pPr>
            <a:lvl5pPr algn="l" rtl="0" eaLnBrk="0" fontAlgn="base" hangingPunct="0">
              <a:spcBef>
                <a:spcPct val="0"/>
              </a:spcBef>
              <a:spcAft>
                <a:spcPct val="0"/>
              </a:spcAft>
              <a:defRPr sz="3600">
                <a:solidFill>
                  <a:srgbClr val="00204E"/>
                </a:solidFill>
                <a:latin typeface="Arial Black" pitchFamily="34" charset="0"/>
              </a:defRPr>
            </a:lvl5pPr>
            <a:lvl6pPr marL="457200" algn="l" rtl="0" fontAlgn="base">
              <a:spcBef>
                <a:spcPct val="0"/>
              </a:spcBef>
              <a:spcAft>
                <a:spcPct val="0"/>
              </a:spcAft>
              <a:defRPr sz="3600">
                <a:solidFill>
                  <a:srgbClr val="00204E"/>
                </a:solidFill>
                <a:latin typeface="Arial Black" pitchFamily="34" charset="0"/>
              </a:defRPr>
            </a:lvl6pPr>
            <a:lvl7pPr marL="914400" algn="l" rtl="0" fontAlgn="base">
              <a:spcBef>
                <a:spcPct val="0"/>
              </a:spcBef>
              <a:spcAft>
                <a:spcPct val="0"/>
              </a:spcAft>
              <a:defRPr sz="3600">
                <a:solidFill>
                  <a:srgbClr val="00204E"/>
                </a:solidFill>
                <a:latin typeface="Arial Black" pitchFamily="34" charset="0"/>
              </a:defRPr>
            </a:lvl7pPr>
            <a:lvl8pPr marL="1371600" algn="l" rtl="0" fontAlgn="base">
              <a:spcBef>
                <a:spcPct val="0"/>
              </a:spcBef>
              <a:spcAft>
                <a:spcPct val="0"/>
              </a:spcAft>
              <a:defRPr sz="3600">
                <a:solidFill>
                  <a:srgbClr val="00204E"/>
                </a:solidFill>
                <a:latin typeface="Arial Black" pitchFamily="34" charset="0"/>
              </a:defRPr>
            </a:lvl8pPr>
            <a:lvl9pPr marL="1828800" algn="l" rtl="0" fontAlgn="base">
              <a:spcBef>
                <a:spcPct val="0"/>
              </a:spcBef>
              <a:spcAft>
                <a:spcPct val="0"/>
              </a:spcAft>
              <a:defRPr sz="3600">
                <a:solidFill>
                  <a:srgbClr val="00204E"/>
                </a:solidFill>
                <a:latin typeface="Arial Black"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4400" b="1" i="0" u="none" strike="noStrike" kern="1200" cap="none" spc="0" normalizeH="0" baseline="0" noProof="0" dirty="0">
                <a:ln>
                  <a:noFill/>
                </a:ln>
                <a:solidFill>
                  <a:srgbClr val="00204E"/>
                </a:solidFill>
                <a:effectLst/>
                <a:uLnTx/>
                <a:uFillTx/>
                <a:latin typeface="Arial Black" pitchFamily="34" charset="0"/>
                <a:ea typeface="+mj-ea"/>
                <a:cs typeface="+mj-cs"/>
              </a:rPr>
              <a:t>LEY GENERAL DE RESPONSABILIDADES ADMINISTRATIVAS</a:t>
            </a:r>
            <a:endParaRPr kumimoji="0" lang="es-MX" sz="4400" b="0" i="0" u="none" strike="noStrike" kern="1200" cap="none" spc="0" normalizeH="0" baseline="0" noProof="0" dirty="0">
              <a:ln>
                <a:noFill/>
              </a:ln>
              <a:solidFill>
                <a:srgbClr val="00204E"/>
              </a:solidFill>
              <a:effectLst/>
              <a:uLnTx/>
              <a:uFillTx/>
              <a:latin typeface="Arial Black" pitchFamily="34" charset="0"/>
              <a:ea typeface="+mj-ea"/>
              <a:cs typeface="+mj-cs"/>
            </a:endParaRPr>
          </a:p>
        </p:txBody>
      </p:sp>
    </p:spTree>
    <p:extLst>
      <p:ext uri="{BB962C8B-B14F-4D97-AF65-F5344CB8AC3E}">
        <p14:creationId xmlns:p14="http://schemas.microsoft.com/office/powerpoint/2010/main" val="3206604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294967295"/>
          </p:nvPr>
        </p:nvSpPr>
        <p:spPr>
          <a:xfrm>
            <a:off x="6457950" y="6356351"/>
            <a:ext cx="2057400" cy="365125"/>
          </a:xfrm>
        </p:spPr>
        <p:txBody>
          <a:bodyPr/>
          <a:lstStyle/>
          <a:p>
            <a:fld id="{6E826B81-2A8B-413C-90E6-71A49EF6E624}" type="slidenum">
              <a:rPr lang="es-MX" smtClean="0"/>
              <a:pPr/>
              <a:t>8</a:t>
            </a:fld>
            <a:endParaRPr lang="es-MX"/>
          </a:p>
        </p:txBody>
      </p:sp>
      <p:sp>
        <p:nvSpPr>
          <p:cNvPr id="10" name="Subtítulo 9"/>
          <p:cNvSpPr>
            <a:spLocks noGrp="1"/>
          </p:cNvSpPr>
          <p:nvPr>
            <p:ph type="subTitle" idx="4294967295"/>
          </p:nvPr>
        </p:nvSpPr>
        <p:spPr>
          <a:xfrm>
            <a:off x="0" y="3602038"/>
            <a:ext cx="6858000" cy="1655762"/>
          </a:xfrm>
        </p:spPr>
        <p:txBody>
          <a:bodyPr/>
          <a:lstStyle/>
          <a:p>
            <a:endParaRPr lang="es-MX" dirty="0"/>
          </a:p>
          <a:p>
            <a:endParaRPr lang="es-MX" dirty="0"/>
          </a:p>
        </p:txBody>
      </p:sp>
      <p:sp>
        <p:nvSpPr>
          <p:cNvPr id="5" name="Subtítulo 9"/>
          <p:cNvSpPr txBox="1">
            <a:spLocks/>
          </p:cNvSpPr>
          <p:nvPr/>
        </p:nvSpPr>
        <p:spPr>
          <a:xfrm>
            <a:off x="467544" y="1772816"/>
            <a:ext cx="7533456" cy="4320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MX" sz="1800" dirty="0"/>
          </a:p>
        </p:txBody>
      </p:sp>
      <p:sp>
        <p:nvSpPr>
          <p:cNvPr id="17" name="CuadroTexto 16"/>
          <p:cNvSpPr txBox="1"/>
          <p:nvPr/>
        </p:nvSpPr>
        <p:spPr>
          <a:xfrm>
            <a:off x="3203848" y="441538"/>
            <a:ext cx="5690887" cy="646331"/>
          </a:xfrm>
          <a:prstGeom prst="rect">
            <a:avLst/>
          </a:prstGeom>
          <a:noFill/>
        </p:spPr>
        <p:txBody>
          <a:bodyPr wrap="square" rtlCol="0">
            <a:spAutoFit/>
          </a:bodyPr>
          <a:lstStyle/>
          <a:p>
            <a:pPr algn="ctr"/>
            <a:r>
              <a:rPr lang="es-MX" b="1" dirty="0">
                <a:solidFill>
                  <a:srgbClr val="000066"/>
                </a:solidFill>
                <a:latin typeface="Arial" panose="020B0604020202020204" pitchFamily="34" charset="0"/>
                <a:cs typeface="Arial" panose="020B0604020202020204" pitchFamily="34" charset="0"/>
              </a:rPr>
              <a:t>ENTRADA EN VIGOR DE LA LEY GENERAL DE RESPONSABILIDADES ADMINISTRATIVAS</a:t>
            </a:r>
          </a:p>
        </p:txBody>
      </p:sp>
      <p:graphicFrame>
        <p:nvGraphicFramePr>
          <p:cNvPr id="18" name="Tabla 17"/>
          <p:cNvGraphicFramePr>
            <a:graphicFrameLocks noGrp="1"/>
          </p:cNvGraphicFramePr>
          <p:nvPr>
            <p:extLst>
              <p:ext uri="{D42A27DB-BD31-4B8C-83A1-F6EECF244321}">
                <p14:modId xmlns:p14="http://schemas.microsoft.com/office/powerpoint/2010/main" val="1725838690"/>
              </p:ext>
            </p:extLst>
          </p:nvPr>
        </p:nvGraphicFramePr>
        <p:xfrm>
          <a:off x="539552" y="1772816"/>
          <a:ext cx="8136903" cy="3960440"/>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1905511891"/>
                    </a:ext>
                  </a:extLst>
                </a:gridCol>
                <a:gridCol w="2016224">
                  <a:extLst>
                    <a:ext uri="{9D8B030D-6E8A-4147-A177-3AD203B41FA5}">
                      <a16:colId xmlns:a16="http://schemas.microsoft.com/office/drawing/2014/main" val="2125875610"/>
                    </a:ext>
                  </a:extLst>
                </a:gridCol>
                <a:gridCol w="3528391">
                  <a:extLst>
                    <a:ext uri="{9D8B030D-6E8A-4147-A177-3AD203B41FA5}">
                      <a16:colId xmlns:a16="http://schemas.microsoft.com/office/drawing/2014/main" val="3542277453"/>
                    </a:ext>
                  </a:extLst>
                </a:gridCol>
              </a:tblGrid>
              <a:tr h="485126">
                <a:tc>
                  <a:txBody>
                    <a:bodyPr/>
                    <a:lstStyle/>
                    <a:p>
                      <a:pPr algn="ctr"/>
                      <a:r>
                        <a:rPr lang="es-MX" sz="1400" dirty="0">
                          <a:solidFill>
                            <a:schemeClr val="bg1"/>
                          </a:solidFill>
                          <a:latin typeface="Arial" panose="020B0604020202020204" pitchFamily="34" charset="0"/>
                          <a:cs typeface="Arial" panose="020B0604020202020204" pitchFamily="34" charset="0"/>
                        </a:rPr>
                        <a:t>LEY</a:t>
                      </a:r>
                    </a:p>
                  </a:txBody>
                  <a:tcPr>
                    <a:solidFill>
                      <a:srgbClr val="000066"/>
                    </a:solidFill>
                  </a:tcPr>
                </a:tc>
                <a:tc>
                  <a:txBody>
                    <a:bodyPr/>
                    <a:lstStyle/>
                    <a:p>
                      <a:pPr algn="ctr"/>
                      <a:r>
                        <a:rPr lang="es-MX" sz="1400" dirty="0">
                          <a:solidFill>
                            <a:schemeClr val="bg1"/>
                          </a:solidFill>
                          <a:latin typeface="Arial" panose="020B0604020202020204" pitchFamily="34" charset="0"/>
                          <a:cs typeface="Arial" panose="020B0604020202020204" pitchFamily="34" charset="0"/>
                        </a:rPr>
                        <a:t>ENTRADA EN VIGOR</a:t>
                      </a:r>
                    </a:p>
                  </a:txBody>
                  <a:tcPr>
                    <a:solidFill>
                      <a:srgbClr val="000066"/>
                    </a:solidFill>
                  </a:tcPr>
                </a:tc>
                <a:tc>
                  <a:txBody>
                    <a:bodyPr/>
                    <a:lstStyle/>
                    <a:p>
                      <a:pPr algn="ctr"/>
                      <a:r>
                        <a:rPr lang="es-MX" sz="1400" dirty="0">
                          <a:solidFill>
                            <a:schemeClr val="bg1"/>
                          </a:solidFill>
                          <a:latin typeface="Arial" panose="020B0604020202020204" pitchFamily="34" charset="0"/>
                          <a:cs typeface="Arial" panose="020B0604020202020204" pitchFamily="34" charset="0"/>
                        </a:rPr>
                        <a:t>MODIFICA/ABROGA</a:t>
                      </a:r>
                    </a:p>
                  </a:txBody>
                  <a:tcPr>
                    <a:solidFill>
                      <a:srgbClr val="000066"/>
                    </a:solidFill>
                  </a:tcPr>
                </a:tc>
                <a:extLst>
                  <a:ext uri="{0D108BD9-81ED-4DB2-BD59-A6C34878D82A}">
                    <a16:rowId xmlns:a16="http://schemas.microsoft.com/office/drawing/2014/main" val="3820548151"/>
                  </a:ext>
                </a:extLst>
              </a:tr>
              <a:tr h="3475314">
                <a:tc>
                  <a:txBody>
                    <a:bodyPr/>
                    <a:lstStyle/>
                    <a:p>
                      <a:pPr algn="ctr"/>
                      <a:r>
                        <a:rPr lang="es-MX" sz="1400" dirty="0">
                          <a:solidFill>
                            <a:srgbClr val="000066"/>
                          </a:solidFill>
                          <a:latin typeface="Arial" panose="020B0604020202020204" pitchFamily="34" charset="0"/>
                          <a:cs typeface="Arial" panose="020B0604020202020204" pitchFamily="34" charset="0"/>
                        </a:rPr>
                        <a:t>LEY</a:t>
                      </a:r>
                      <a:r>
                        <a:rPr lang="es-MX" sz="1400" baseline="0" dirty="0">
                          <a:solidFill>
                            <a:srgbClr val="000066"/>
                          </a:solidFill>
                          <a:latin typeface="Arial" panose="020B0604020202020204" pitchFamily="34" charset="0"/>
                          <a:cs typeface="Arial" panose="020B0604020202020204" pitchFamily="34" charset="0"/>
                        </a:rPr>
                        <a:t> GENERAL DE RESPONSABILIDADES ADMINISTRATIVAS </a:t>
                      </a:r>
                      <a:endParaRPr lang="es-MX" sz="1400" b="1" dirty="0">
                        <a:solidFill>
                          <a:srgbClr val="000066"/>
                        </a:solidFill>
                        <a:latin typeface="Arial" panose="020B0604020202020204" pitchFamily="34" charset="0"/>
                        <a:cs typeface="Arial" panose="020B0604020202020204" pitchFamily="34" charset="0"/>
                      </a:endParaRPr>
                    </a:p>
                  </a:txBody>
                  <a:tcPr anchor="ctr">
                    <a:solidFill>
                      <a:schemeClr val="bg2">
                        <a:lumMod val="75000"/>
                      </a:schemeClr>
                    </a:solidFill>
                  </a:tcPr>
                </a:tc>
                <a:tc>
                  <a:txBody>
                    <a:bodyPr/>
                    <a:lstStyle/>
                    <a:p>
                      <a:r>
                        <a:rPr lang="es-MX" sz="1400" dirty="0">
                          <a:solidFill>
                            <a:srgbClr val="000066"/>
                          </a:solidFill>
                          <a:latin typeface="Arial" panose="020B0604020202020204" pitchFamily="34" charset="0"/>
                          <a:cs typeface="Arial" panose="020B0604020202020204" pitchFamily="34" charset="0"/>
                        </a:rPr>
                        <a:t>19 de julio</a:t>
                      </a:r>
                      <a:r>
                        <a:rPr lang="es-MX" sz="1400" baseline="0" dirty="0">
                          <a:solidFill>
                            <a:srgbClr val="000066"/>
                          </a:solidFill>
                          <a:latin typeface="Arial" panose="020B0604020202020204" pitchFamily="34" charset="0"/>
                          <a:cs typeface="Arial" panose="020B0604020202020204" pitchFamily="34" charset="0"/>
                        </a:rPr>
                        <a:t> de 2017</a:t>
                      </a:r>
                      <a:endParaRPr lang="es-MX" sz="1400" b="1" dirty="0">
                        <a:solidFill>
                          <a:srgbClr val="000066"/>
                        </a:solidFill>
                        <a:latin typeface="Arial" panose="020B0604020202020204" pitchFamily="34" charset="0"/>
                        <a:cs typeface="Arial" panose="020B0604020202020204" pitchFamily="34" charset="0"/>
                      </a:endParaRPr>
                    </a:p>
                  </a:txBody>
                  <a:tcPr anchor="ctr">
                    <a:solidFill>
                      <a:schemeClr val="bg2">
                        <a:lumMod val="75000"/>
                      </a:schemeClr>
                    </a:solidFill>
                  </a:tcPr>
                </a:tc>
                <a:tc>
                  <a:txBody>
                    <a:bodyPr/>
                    <a:lstStyle/>
                    <a:p>
                      <a:pPr algn="just"/>
                      <a:r>
                        <a:rPr lang="es-MX" sz="1400" dirty="0">
                          <a:solidFill>
                            <a:srgbClr val="000066"/>
                          </a:solidFill>
                          <a:latin typeface="Arial" panose="020B0604020202020204" pitchFamily="34" charset="0"/>
                          <a:cs typeface="Arial" panose="020B0604020202020204" pitchFamily="34" charset="0"/>
                        </a:rPr>
                        <a:t>Abroga</a:t>
                      </a:r>
                      <a:r>
                        <a:rPr lang="es-MX" sz="1400" baseline="0" dirty="0">
                          <a:solidFill>
                            <a:srgbClr val="000066"/>
                          </a:solidFill>
                          <a:latin typeface="Arial" panose="020B0604020202020204" pitchFamily="34" charset="0"/>
                          <a:cs typeface="Arial" panose="020B0604020202020204" pitchFamily="34" charset="0"/>
                        </a:rPr>
                        <a:t> la Ley Federal de Responsabilidades Administrativas de los Servidores Públicos, la Ley Federal Anticorrupción en Contrataciones Públicas, y se derogan los Títulos Primero, Tercero y Cuarto de la Ley Federal de Responsabilidades de los Servidores Públicos, así como todas aquellas disposiciones que se opongan a lo previsto en la Ley General de Responsabilidades Administrativas.</a:t>
                      </a:r>
                      <a:endParaRPr lang="es-MX" sz="1400" dirty="0">
                        <a:solidFill>
                          <a:srgbClr val="000066"/>
                        </a:solidFill>
                        <a:latin typeface="Arial" panose="020B0604020202020204" pitchFamily="34" charset="0"/>
                        <a:cs typeface="Arial" panose="020B0604020202020204" pitchFamily="34" charset="0"/>
                      </a:endParaRPr>
                    </a:p>
                  </a:txBody>
                  <a:tcPr anchor="ctr">
                    <a:solidFill>
                      <a:schemeClr val="bg2">
                        <a:lumMod val="75000"/>
                      </a:schemeClr>
                    </a:solidFill>
                  </a:tcPr>
                </a:tc>
                <a:extLst>
                  <a:ext uri="{0D108BD9-81ED-4DB2-BD59-A6C34878D82A}">
                    <a16:rowId xmlns:a16="http://schemas.microsoft.com/office/drawing/2014/main" val="3224720631"/>
                  </a:ext>
                </a:extLst>
              </a:tr>
            </a:tbl>
          </a:graphicData>
        </a:graphic>
      </p:graphicFrame>
    </p:spTree>
    <p:extLst>
      <p:ext uri="{BB962C8B-B14F-4D97-AF65-F5344CB8AC3E}">
        <p14:creationId xmlns:p14="http://schemas.microsoft.com/office/powerpoint/2010/main" val="3634993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fld id="{6E826B81-2A8B-413C-90E6-71A49EF6E624}" type="slidenum">
              <a:rPr lang="es-MX" smtClean="0"/>
              <a:t>9</a:t>
            </a:fld>
            <a:endParaRPr lang="es-MX"/>
          </a:p>
        </p:txBody>
      </p:sp>
      <p:sp>
        <p:nvSpPr>
          <p:cNvPr id="10" name="Subtítulo 9"/>
          <p:cNvSpPr>
            <a:spLocks noGrp="1"/>
          </p:cNvSpPr>
          <p:nvPr>
            <p:ph type="subTitle" idx="4294967295"/>
          </p:nvPr>
        </p:nvSpPr>
        <p:spPr>
          <a:xfrm>
            <a:off x="0" y="2205038"/>
            <a:ext cx="6958013" cy="2232025"/>
          </a:xfrm>
        </p:spPr>
        <p:txBody>
          <a:bodyPr>
            <a:normAutofit/>
          </a:bodyPr>
          <a:lstStyle/>
          <a:p>
            <a:pPr algn="just"/>
            <a:endParaRPr lang="es-MX" dirty="0"/>
          </a:p>
          <a:p>
            <a:pPr algn="just"/>
            <a:endParaRPr lang="es-MX" dirty="0"/>
          </a:p>
        </p:txBody>
      </p:sp>
      <p:sp>
        <p:nvSpPr>
          <p:cNvPr id="5" name="Subtítulo 9"/>
          <p:cNvSpPr txBox="1">
            <a:spLocks/>
          </p:cNvSpPr>
          <p:nvPr/>
        </p:nvSpPr>
        <p:spPr>
          <a:xfrm>
            <a:off x="467544" y="1772816"/>
            <a:ext cx="7533456" cy="4320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MX" sz="1800" dirty="0"/>
          </a:p>
        </p:txBody>
      </p:sp>
      <p:graphicFrame>
        <p:nvGraphicFramePr>
          <p:cNvPr id="7" name="Diagrama 6"/>
          <p:cNvGraphicFramePr/>
          <p:nvPr>
            <p:extLst>
              <p:ext uri="{D42A27DB-BD31-4B8C-83A1-F6EECF244321}">
                <p14:modId xmlns:p14="http://schemas.microsoft.com/office/powerpoint/2010/main" val="3817119866"/>
              </p:ext>
            </p:extLst>
          </p:nvPr>
        </p:nvGraphicFramePr>
        <p:xfrm>
          <a:off x="9088" y="1196752"/>
          <a:ext cx="8667368" cy="5260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4081212" y="552338"/>
            <a:ext cx="3397725" cy="424732"/>
          </a:xfrm>
          <a:prstGeom prst="rect">
            <a:avLst/>
          </a:prstGeom>
        </p:spPr>
        <p:txBody>
          <a:bodyPr wrap="none">
            <a:spAutoFit/>
          </a:bodyPr>
          <a:lstStyle/>
          <a:p>
            <a:pPr lvl="0" defTabSz="1200150">
              <a:lnSpc>
                <a:spcPct val="90000"/>
              </a:lnSpc>
              <a:spcBef>
                <a:spcPct val="0"/>
              </a:spcBef>
              <a:spcAft>
                <a:spcPct val="35000"/>
              </a:spcAft>
            </a:pPr>
            <a:r>
              <a:rPr lang="es-ES" sz="2400" b="1" dirty="0">
                <a:solidFill>
                  <a:srgbClr val="003366"/>
                </a:solidFill>
                <a:latin typeface="Arial" panose="020B0604020202020204" pitchFamily="34" charset="0"/>
                <a:cs typeface="Arial" panose="020B0604020202020204" pitchFamily="34" charset="0"/>
              </a:rPr>
              <a:t>OBJETO DE LA </a:t>
            </a:r>
            <a:r>
              <a:rPr lang="es-MX" sz="2400" b="1" dirty="0">
                <a:solidFill>
                  <a:srgbClr val="003366"/>
                </a:solidFill>
                <a:latin typeface="Arial" panose="020B0604020202020204" pitchFamily="34" charset="0"/>
                <a:cs typeface="Arial" panose="020B0604020202020204" pitchFamily="34" charset="0"/>
              </a:rPr>
              <a:t>LGRA</a:t>
            </a:r>
            <a:endParaRPr lang="es-MX" sz="2400" dirty="0">
              <a:solidFill>
                <a:srgbClr val="003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1345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ASF_1">
      <a:dk1>
        <a:srgbClr val="00204E"/>
      </a:dk1>
      <a:lt1>
        <a:sysClr val="window" lastClr="FFFFFF"/>
      </a:lt1>
      <a:dk2>
        <a:srgbClr val="292929"/>
      </a:dk2>
      <a:lt2>
        <a:srgbClr val="EEECE1"/>
      </a:lt2>
      <a:accent1>
        <a:srgbClr val="00204E"/>
      </a:accent1>
      <a:accent2>
        <a:srgbClr val="002F74"/>
      </a:accent2>
      <a:accent3>
        <a:srgbClr val="9C2A29"/>
      </a:accent3>
      <a:accent4>
        <a:srgbClr val="B93131"/>
      </a:accent4>
      <a:accent5>
        <a:srgbClr val="0C6B4D"/>
      </a:accent5>
      <a:accent6>
        <a:srgbClr val="09533C"/>
      </a:accent6>
      <a:hlink>
        <a:srgbClr val="0000FF"/>
      </a:hlink>
      <a:folHlink>
        <a:srgbClr val="800080"/>
      </a:folHlink>
    </a:clrScheme>
    <a:fontScheme name="ASF_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F_1">
    <a:dk1>
      <a:srgbClr val="00204E"/>
    </a:dk1>
    <a:lt1>
      <a:sysClr val="window" lastClr="FFFFFF"/>
    </a:lt1>
    <a:dk2>
      <a:srgbClr val="292929"/>
    </a:dk2>
    <a:lt2>
      <a:srgbClr val="EEECE1"/>
    </a:lt2>
    <a:accent1>
      <a:srgbClr val="00204E"/>
    </a:accent1>
    <a:accent2>
      <a:srgbClr val="002F74"/>
    </a:accent2>
    <a:accent3>
      <a:srgbClr val="9C2A29"/>
    </a:accent3>
    <a:accent4>
      <a:srgbClr val="B93131"/>
    </a:accent4>
    <a:accent5>
      <a:srgbClr val="0C6B4D"/>
    </a:accent5>
    <a:accent6>
      <a:srgbClr val="09533C"/>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0E35183E3D6794C903BBC7198643215" ma:contentTypeVersion="0" ma:contentTypeDescription="Crear nuevo documento." ma:contentTypeScope="" ma:versionID="648d93f2578bc18b5df6bea256e7b954">
  <xsd:schema xmlns:xsd="http://www.w3.org/2001/XMLSchema" xmlns:xs="http://www.w3.org/2001/XMLSchema" xmlns:p="http://schemas.microsoft.com/office/2006/metadata/properties" xmlns:ns2="e2c3f8af-a16b-4c40-8b14-8db1b8848bb6" targetNamespace="http://schemas.microsoft.com/office/2006/metadata/properties" ma:root="true" ma:fieldsID="59b178bd0c0b0d1771d000efad5debdd" ns2:_="">
    <xsd:import namespace="e2c3f8af-a16b-4c40-8b14-8db1b8848bb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c3f8af-a16b-4c40-8b14-8db1b8848bb6"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e2c3f8af-a16b-4c40-8b14-8db1b8848bb6">FF44HAFKDSZC-380-31</_dlc_DocId>
    <_dlc_DocIdUrl xmlns="e2c3f8af-a16b-4c40-8b14-8db1b8848bb6">
      <Url>http://intranetasf/Seguimiento/_layouts/15/DocIdRedir.aspx?ID=FF44HAFKDSZC-380-31</Url>
      <Description>FF44HAFKDSZC-380-31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1213453-7492-4FE0-8005-B27649469D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c3f8af-a16b-4c40-8b14-8db1b8848b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52835D-A447-4479-A929-4604189F11D5}">
  <ds:schemaRefs>
    <ds:schemaRef ds:uri="http://www.w3.org/XML/1998/namespace"/>
    <ds:schemaRef ds:uri="http://schemas.openxmlformats.org/package/2006/metadata/core-properties"/>
    <ds:schemaRef ds:uri="http://schemas.microsoft.com/office/2006/documentManagement/types"/>
    <ds:schemaRef ds:uri="e2c3f8af-a16b-4c40-8b14-8db1b8848bb6"/>
    <ds:schemaRef ds:uri="http://purl.org/dc/elements/1.1/"/>
    <ds:schemaRef ds:uri="http://purl.org/dc/dcmityp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641BEE8-F0B9-41C7-A42C-D52D02E5770D}">
  <ds:schemaRefs>
    <ds:schemaRef ds:uri="http://schemas.microsoft.com/sharepoint/v3/contenttype/forms"/>
  </ds:schemaRefs>
</ds:datastoreItem>
</file>

<file path=customXml/itemProps4.xml><?xml version="1.0" encoding="utf-8"?>
<ds:datastoreItem xmlns:ds="http://schemas.openxmlformats.org/officeDocument/2006/customXml" ds:itemID="{E029D320-0906-492B-827C-C1C7F44544D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51173</TotalTime>
  <Words>4760</Words>
  <Application>Microsoft Office PowerPoint</Application>
  <PresentationFormat>Presentación en pantalla (4:3)</PresentationFormat>
  <Paragraphs>593</Paragraphs>
  <Slides>64</Slides>
  <Notes>2</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64</vt:i4>
      </vt:variant>
    </vt:vector>
  </HeadingPairs>
  <TitlesOfParts>
    <vt:vector size="74" baseType="lpstr">
      <vt:lpstr>Arial</vt:lpstr>
      <vt:lpstr>Arial Black</vt:lpstr>
      <vt:lpstr>Arial Narrow</vt:lpstr>
      <vt:lpstr>Arial Nova Cond</vt:lpstr>
      <vt:lpstr>Calibri</vt:lpstr>
      <vt:lpstr>Calibri Light</vt:lpstr>
      <vt:lpstr>Times New Roman</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AUTORIDADES COMPETENTES PARA  APLICAR LA LGRA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FALTAS ADMINISTRATIVAS  GRAVES</vt:lpstr>
      <vt:lpstr>Cohecho Art. 52 LGRA</vt:lpstr>
      <vt:lpstr>Presentación de PowerPoint</vt:lpstr>
      <vt:lpstr>Presentación de PowerPoint</vt:lpstr>
      <vt:lpstr>Utilización indebida  de información Art. 55 y 56 LGRA</vt:lpstr>
      <vt:lpstr>Abuso de Funciones  Art. 57 LGRA</vt:lpstr>
      <vt:lpstr>Conflicto de Interés Art. 58 LGRA</vt:lpstr>
      <vt:lpstr>Contratación indebida Art. 59 LGRA</vt:lpstr>
      <vt:lpstr>Presentación de PowerPoint</vt:lpstr>
      <vt:lpstr>Presentación de PowerPoint</vt:lpstr>
      <vt:lpstr>Tráfico de influencias Art. 61 LGRA</vt:lpstr>
      <vt:lpstr>Presentación de PowerPoint</vt:lpstr>
      <vt:lpstr>Desacato  Art. 63 LGRA</vt:lpstr>
      <vt:lpstr>Nepotismo Art. 63 BIS LGRA</vt:lpstr>
      <vt:lpstr>Presentación de PowerPoint</vt:lpstr>
      <vt:lpstr>Presentación de PowerPoint</vt:lpstr>
      <vt:lpstr>Presentación de PowerPoint</vt:lpstr>
      <vt:lpstr>Soborno Art. 66 LGRA</vt:lpstr>
      <vt:lpstr> Participación Ilícita en procedimientos administrativos  Art. 67 LGRA</vt:lpstr>
      <vt:lpstr>Tráfico de Influencias Art. 68 LGRA</vt:lpstr>
      <vt:lpstr>Presentación de PowerPoint</vt:lpstr>
      <vt:lpstr>Presentación de PowerPoint</vt:lpstr>
      <vt:lpstr>Presentación de PowerPoint</vt:lpstr>
      <vt:lpstr>Presentación de PowerPoint</vt:lpstr>
      <vt:lpstr>Presentación de PowerPoint</vt:lpstr>
      <vt:lpstr>FALTAS ADMINISTRATIVAS GRAVES DE PARTICULARES EN SITUACIÓN ESPECIAL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vt:lpstr>
    </vt:vector>
  </TitlesOfParts>
  <Company>Auditoría Superior de la Federación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Coordinación de Relaciones Institucionales</dc:creator>
  <cp:lastModifiedBy>strc</cp:lastModifiedBy>
  <cp:revision>1865</cp:revision>
  <cp:lastPrinted>2022-11-10T01:52:46Z</cp:lastPrinted>
  <dcterms:created xsi:type="dcterms:W3CDTF">2012-03-03T23:19:20Z</dcterms:created>
  <dcterms:modified xsi:type="dcterms:W3CDTF">2022-11-10T15:42:24Z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0x01010020E35183E3D6794C903BBC7198643215</vt:lpwstr>
  </property>
  <property fmtid="{D5CDD505-2E9C-101B-9397-08002B2CF9AE}" pid="3" name="_dlc_DocIdItemGuid">
    <vt:lpwstr>5bb27f59-2912-4580-b25e-0be5c3d2cebb</vt:lpwstr>
  </property>
</Properties>
</file>