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61.jpg" ContentType="image/jpeg"/>
  <Override PartName="/ppt/media/image64.jpg" ContentType="image/jpe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68.jpg" ContentType="image/jpeg"/>
  <Override PartName="/ppt/media/image69.jpg" ContentType="image/jpeg"/>
  <Override PartName="/ppt/media/image72.jpg" ContentType="image/jpeg"/>
  <Override PartName="/ppt/media/image73.jpg" ContentType="image/jpeg"/>
  <Override PartName="/ppt/media/image74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media/image81.jpg" ContentType="image/jpeg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82.jpg" ContentType="image/jpeg"/>
  <Override PartName="/ppt/media/image83.jpg" ContentType="image/jpeg"/>
  <Override PartName="/ppt/media/image84.jpg" ContentType="image/jpeg"/>
  <Override PartName="/ppt/media/image85.jpg" ContentType="image/jpeg"/>
  <Override PartName="/ppt/media/image86.jpg" ContentType="image/jpeg"/>
  <Override PartName="/ppt/media/image87.jpg" ContentType="image/jpeg"/>
  <Override PartName="/ppt/media/image88.jpg" ContentType="image/jpeg"/>
  <Override PartName="/ppt/media/image90.jpg" ContentType="image/jpeg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media/image91.jpg" ContentType="image/jpeg"/>
  <Override PartName="/ppt/media/image92.jpg" ContentType="image/jpeg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8" r:id="rId2"/>
    <p:sldId id="279" r:id="rId3"/>
    <p:sldId id="283" r:id="rId4"/>
    <p:sldId id="280" r:id="rId5"/>
    <p:sldId id="28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1" r:id="rId20"/>
    <p:sldId id="272" r:id="rId21"/>
    <p:sldId id="274" r:id="rId22"/>
    <p:sldId id="275" r:id="rId23"/>
  </p:sldIdLst>
  <p:sldSz cx="12192000" cy="6858000"/>
  <p:notesSz cx="12192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7"/>
    <p:restoredTop sz="95578" autoAdjust="0"/>
  </p:normalViewPr>
  <p:slideViewPr>
    <p:cSldViewPr>
      <p:cViewPr varScale="1">
        <p:scale>
          <a:sx n="72" d="100"/>
          <a:sy n="72" d="100"/>
        </p:scale>
        <p:origin x="918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3934BF-2BAC-4E46-B86C-BD3B4C65515E}" type="doc">
      <dgm:prSet loTypeId="urn:microsoft.com/office/officeart/2005/8/layout/funnel1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50E6DC-D1EF-7E4D-9A32-F8F4B10012C7}">
      <dgm:prSet phldrT="[Texto]"/>
      <dgm:spPr/>
      <dgm:t>
        <a:bodyPr/>
        <a:lstStyle/>
        <a:p>
          <a:r>
            <a:rPr lang="es-ES" dirty="0"/>
            <a:t>Reconocimiento de nuevas esferas</a:t>
          </a:r>
        </a:p>
      </dgm:t>
    </dgm:pt>
    <dgm:pt modelId="{B0D6E433-0781-B544-B33D-A7F75E580F7D}" type="parTrans" cxnId="{2D8CDD0E-5D47-DC41-8058-80574717AD96}">
      <dgm:prSet/>
      <dgm:spPr/>
      <dgm:t>
        <a:bodyPr/>
        <a:lstStyle/>
        <a:p>
          <a:endParaRPr lang="es-ES"/>
        </a:p>
      </dgm:t>
    </dgm:pt>
    <dgm:pt modelId="{2CFE8357-DE24-7F4E-925F-1FC5A2562E24}" type="sibTrans" cxnId="{2D8CDD0E-5D47-DC41-8058-80574717AD96}">
      <dgm:prSet/>
      <dgm:spPr/>
      <dgm:t>
        <a:bodyPr/>
        <a:lstStyle/>
        <a:p>
          <a:endParaRPr lang="es-ES"/>
        </a:p>
      </dgm:t>
    </dgm:pt>
    <dgm:pt modelId="{6E391835-A644-2940-9059-F1665B5469DC}">
      <dgm:prSet phldrT="[Texto]"/>
      <dgm:spPr/>
      <dgm:t>
        <a:bodyPr/>
        <a:lstStyle/>
        <a:p>
          <a:r>
            <a:rPr lang="es-ES" dirty="0"/>
            <a:t>Globalización</a:t>
          </a:r>
        </a:p>
      </dgm:t>
    </dgm:pt>
    <dgm:pt modelId="{677A78A5-29ED-5145-AC33-16140D059601}" type="parTrans" cxnId="{24161868-4DEE-104F-B114-31BDCC6868D8}">
      <dgm:prSet/>
      <dgm:spPr/>
      <dgm:t>
        <a:bodyPr/>
        <a:lstStyle/>
        <a:p>
          <a:endParaRPr lang="es-ES"/>
        </a:p>
      </dgm:t>
    </dgm:pt>
    <dgm:pt modelId="{1F15699B-B8E7-4144-8008-A2856078830B}" type="sibTrans" cxnId="{24161868-4DEE-104F-B114-31BDCC6868D8}">
      <dgm:prSet/>
      <dgm:spPr/>
      <dgm:t>
        <a:bodyPr/>
        <a:lstStyle/>
        <a:p>
          <a:endParaRPr lang="es-ES"/>
        </a:p>
      </dgm:t>
    </dgm:pt>
    <dgm:pt modelId="{E8250907-5E67-E446-A3A5-9EAB02A4B22A}">
      <dgm:prSet phldrT="[Texto]"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Búsqueda de nuevos mecanismos político-administrativos </a:t>
          </a:r>
          <a:endParaRPr lang="es-ES" dirty="0"/>
        </a:p>
      </dgm:t>
    </dgm:pt>
    <dgm:pt modelId="{7A9C8567-6421-E145-AF15-10003FD16F71}" type="parTrans" cxnId="{EF00EF51-7C60-264A-AA29-839E33632112}">
      <dgm:prSet/>
      <dgm:spPr/>
      <dgm:t>
        <a:bodyPr/>
        <a:lstStyle/>
        <a:p>
          <a:endParaRPr lang="es-ES"/>
        </a:p>
      </dgm:t>
    </dgm:pt>
    <dgm:pt modelId="{8716EBB7-740A-B440-A788-FFFC737D67C2}" type="sibTrans" cxnId="{EF00EF51-7C60-264A-AA29-839E33632112}">
      <dgm:prSet/>
      <dgm:spPr/>
      <dgm:t>
        <a:bodyPr/>
        <a:lstStyle/>
        <a:p>
          <a:endParaRPr lang="es-ES"/>
        </a:p>
      </dgm:t>
    </dgm:pt>
    <dgm:pt modelId="{A07118FB-01D1-5E47-8FC1-6023E6FEDDB8}">
      <dgm:prSet phldrT="[Texto]"/>
      <dgm:spPr/>
      <dgm:t>
        <a:bodyPr/>
        <a:lstStyle/>
        <a:p>
          <a:r>
            <a:rPr lang="es-ES" dirty="0"/>
            <a:t>Nuevo Modelo de Gobernanza</a:t>
          </a:r>
        </a:p>
      </dgm:t>
    </dgm:pt>
    <dgm:pt modelId="{AB5CD497-F5E6-A64F-A681-27A864FFA169}" type="parTrans" cxnId="{3C7DB5D0-8AC9-CB48-B227-2C878F8D1C14}">
      <dgm:prSet/>
      <dgm:spPr/>
      <dgm:t>
        <a:bodyPr/>
        <a:lstStyle/>
        <a:p>
          <a:endParaRPr lang="es-ES"/>
        </a:p>
      </dgm:t>
    </dgm:pt>
    <dgm:pt modelId="{3648DBA0-BAEE-364F-8D8E-029820C1F821}" type="sibTrans" cxnId="{3C7DB5D0-8AC9-CB48-B227-2C878F8D1C14}">
      <dgm:prSet/>
      <dgm:spPr/>
      <dgm:t>
        <a:bodyPr/>
        <a:lstStyle/>
        <a:p>
          <a:endParaRPr lang="es-ES"/>
        </a:p>
      </dgm:t>
    </dgm:pt>
    <dgm:pt modelId="{AD393912-645C-2942-9C44-691EC5CA78FF}" type="pres">
      <dgm:prSet presAssocID="{6A3934BF-2BAC-4E46-B86C-BD3B4C65515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11DC49C-7D8B-E748-AB16-46F7BC63B34C}" type="pres">
      <dgm:prSet presAssocID="{6A3934BF-2BAC-4E46-B86C-BD3B4C65515E}" presName="ellipse" presStyleLbl="trBgShp" presStyleIdx="0" presStyleCnt="1"/>
      <dgm:spPr/>
    </dgm:pt>
    <dgm:pt modelId="{E136C05A-8D07-7541-B9C7-2F05D95EE9F2}" type="pres">
      <dgm:prSet presAssocID="{6A3934BF-2BAC-4E46-B86C-BD3B4C65515E}" presName="arrow1" presStyleLbl="fgShp" presStyleIdx="0" presStyleCn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3640666" y="3935306"/>
          <a:ext cx="846666" cy="541866"/>
        </a:xfrm>
        <a:prstGeom prst="downArrow">
          <a:avLst/>
        </a:prstGeom>
      </dgm:spPr>
    </dgm:pt>
    <dgm:pt modelId="{CBAB57C1-76ED-0746-B351-829B322005A7}" type="pres">
      <dgm:prSet presAssocID="{6A3934BF-2BAC-4E46-B86C-BD3B4C65515E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8D7B64-0ECA-9D44-9F41-B73A7F33284D}" type="pres">
      <dgm:prSet presAssocID="{6E391835-A644-2940-9059-F1665B5469D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2C4D54-80A2-1A44-B27E-965CFCFA1643}" type="pres">
      <dgm:prSet presAssocID="{E8250907-5E67-E446-A3A5-9EAB02A4B22A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F8EF2B-1F3C-A442-869D-58A408E9A28B}" type="pres">
      <dgm:prSet presAssocID="{A07118FB-01D1-5E47-8FC1-6023E6FEDDB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57274F-9C94-8F4B-9C1A-F5BEB503A7D4}" type="pres">
      <dgm:prSet presAssocID="{6A3934BF-2BAC-4E46-B86C-BD3B4C65515E}" presName="funnel" presStyleLbl="trAlignAcc1" presStyleIdx="0" presStyleCnt="1"/>
      <dgm:spPr/>
    </dgm:pt>
  </dgm:ptLst>
  <dgm:cxnLst>
    <dgm:cxn modelId="{7F561D7C-69A0-8543-B273-AB556B7D9729}" type="presOf" srcId="{5E50E6DC-D1EF-7E4D-9A32-F8F4B10012C7}" destId="{57F8EF2B-1F3C-A442-869D-58A408E9A28B}" srcOrd="0" destOrd="0" presId="urn:microsoft.com/office/officeart/2005/8/layout/funnel1"/>
    <dgm:cxn modelId="{F82D6463-3ED5-114A-8D08-58C47BA3B5AB}" type="presOf" srcId="{6A3934BF-2BAC-4E46-B86C-BD3B4C65515E}" destId="{AD393912-645C-2942-9C44-691EC5CA78FF}" srcOrd="0" destOrd="0" presId="urn:microsoft.com/office/officeart/2005/8/layout/funnel1"/>
    <dgm:cxn modelId="{84CA07CF-9884-B243-AF05-30CB4A13F1EE}" type="presOf" srcId="{A07118FB-01D1-5E47-8FC1-6023E6FEDDB8}" destId="{CBAB57C1-76ED-0746-B351-829B322005A7}" srcOrd="0" destOrd="0" presId="urn:microsoft.com/office/officeart/2005/8/layout/funnel1"/>
    <dgm:cxn modelId="{2D8CDD0E-5D47-DC41-8058-80574717AD96}" srcId="{6A3934BF-2BAC-4E46-B86C-BD3B4C65515E}" destId="{5E50E6DC-D1EF-7E4D-9A32-F8F4B10012C7}" srcOrd="0" destOrd="0" parTransId="{B0D6E433-0781-B544-B33D-A7F75E580F7D}" sibTransId="{2CFE8357-DE24-7F4E-925F-1FC5A2562E24}"/>
    <dgm:cxn modelId="{3C7DB5D0-8AC9-CB48-B227-2C878F8D1C14}" srcId="{6A3934BF-2BAC-4E46-B86C-BD3B4C65515E}" destId="{A07118FB-01D1-5E47-8FC1-6023E6FEDDB8}" srcOrd="3" destOrd="0" parTransId="{AB5CD497-F5E6-A64F-A681-27A864FFA169}" sibTransId="{3648DBA0-BAEE-364F-8D8E-029820C1F821}"/>
    <dgm:cxn modelId="{24161868-4DEE-104F-B114-31BDCC6868D8}" srcId="{6A3934BF-2BAC-4E46-B86C-BD3B4C65515E}" destId="{6E391835-A644-2940-9059-F1665B5469DC}" srcOrd="1" destOrd="0" parTransId="{677A78A5-29ED-5145-AC33-16140D059601}" sibTransId="{1F15699B-B8E7-4144-8008-A2856078830B}"/>
    <dgm:cxn modelId="{EF00EF51-7C60-264A-AA29-839E33632112}" srcId="{6A3934BF-2BAC-4E46-B86C-BD3B4C65515E}" destId="{E8250907-5E67-E446-A3A5-9EAB02A4B22A}" srcOrd="2" destOrd="0" parTransId="{7A9C8567-6421-E145-AF15-10003FD16F71}" sibTransId="{8716EBB7-740A-B440-A788-FFFC737D67C2}"/>
    <dgm:cxn modelId="{D2633A60-F78C-9645-9E6D-21A593BF7B2F}" type="presOf" srcId="{6E391835-A644-2940-9059-F1665B5469DC}" destId="{7D2C4D54-80A2-1A44-B27E-965CFCFA1643}" srcOrd="0" destOrd="0" presId="urn:microsoft.com/office/officeart/2005/8/layout/funnel1"/>
    <dgm:cxn modelId="{BDDA6808-FE97-3F46-BD0D-10E4302FC3A3}" type="presOf" srcId="{E8250907-5E67-E446-A3A5-9EAB02A4B22A}" destId="{6D8D7B64-0ECA-9D44-9F41-B73A7F33284D}" srcOrd="0" destOrd="0" presId="urn:microsoft.com/office/officeart/2005/8/layout/funnel1"/>
    <dgm:cxn modelId="{9B0A9445-D219-1744-BD15-D8E519E241A9}" type="presParOf" srcId="{AD393912-645C-2942-9C44-691EC5CA78FF}" destId="{611DC49C-7D8B-E748-AB16-46F7BC63B34C}" srcOrd="0" destOrd="0" presId="urn:microsoft.com/office/officeart/2005/8/layout/funnel1"/>
    <dgm:cxn modelId="{7FA8D978-4BD6-9D46-8CB7-429090A9595F}" type="presParOf" srcId="{AD393912-645C-2942-9C44-691EC5CA78FF}" destId="{E136C05A-8D07-7541-B9C7-2F05D95EE9F2}" srcOrd="1" destOrd="0" presId="urn:microsoft.com/office/officeart/2005/8/layout/funnel1"/>
    <dgm:cxn modelId="{5666C493-7499-8A4F-9373-1784CEA5E9FA}" type="presParOf" srcId="{AD393912-645C-2942-9C44-691EC5CA78FF}" destId="{CBAB57C1-76ED-0746-B351-829B322005A7}" srcOrd="2" destOrd="0" presId="urn:microsoft.com/office/officeart/2005/8/layout/funnel1"/>
    <dgm:cxn modelId="{4346DCEE-8815-A948-9844-380E013005C9}" type="presParOf" srcId="{AD393912-645C-2942-9C44-691EC5CA78FF}" destId="{6D8D7B64-0ECA-9D44-9F41-B73A7F33284D}" srcOrd="3" destOrd="0" presId="urn:microsoft.com/office/officeart/2005/8/layout/funnel1"/>
    <dgm:cxn modelId="{3ECD24A2-0B8E-E543-AEE5-22B859397A79}" type="presParOf" srcId="{AD393912-645C-2942-9C44-691EC5CA78FF}" destId="{7D2C4D54-80A2-1A44-B27E-965CFCFA1643}" srcOrd="4" destOrd="0" presId="urn:microsoft.com/office/officeart/2005/8/layout/funnel1"/>
    <dgm:cxn modelId="{0EEC8DBC-5DDD-584D-8572-F581DBE038F1}" type="presParOf" srcId="{AD393912-645C-2942-9C44-691EC5CA78FF}" destId="{57F8EF2B-1F3C-A442-869D-58A408E9A28B}" srcOrd="5" destOrd="0" presId="urn:microsoft.com/office/officeart/2005/8/layout/funnel1"/>
    <dgm:cxn modelId="{A5963E9D-CA2F-8B46-8C4D-2F6300069D7D}" type="presParOf" srcId="{AD393912-645C-2942-9C44-691EC5CA78FF}" destId="{4F57274F-9C94-8F4B-9C1A-F5BEB503A7D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C33AB-8B51-D043-B58A-AED1B6039BAD}" type="doc">
      <dgm:prSet loTypeId="urn:microsoft.com/office/officeart/2005/8/layout/chevron1" loCatId="" qsTypeId="urn:microsoft.com/office/officeart/2005/8/quickstyle/3d1" qsCatId="3D" csTypeId="urn:microsoft.com/office/officeart/2005/8/colors/accent1_2" csCatId="accent1" phldr="1"/>
      <dgm:spPr/>
    </dgm:pt>
    <dgm:pt modelId="{338392E6-D78D-4646-8F6D-E1997787214D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b="1" dirty="0"/>
            <a:t>Objeto de Control</a:t>
          </a:r>
        </a:p>
      </dgm:t>
    </dgm:pt>
    <dgm:pt modelId="{A4A1187B-209B-A548-A1EA-3FE4E1BBA09C}" type="parTrans" cxnId="{8735EDF0-B4E3-7643-99A9-000067C1D2E0}">
      <dgm:prSet/>
      <dgm:spPr/>
      <dgm:t>
        <a:bodyPr/>
        <a:lstStyle/>
        <a:p>
          <a:endParaRPr lang="es-ES"/>
        </a:p>
      </dgm:t>
    </dgm:pt>
    <dgm:pt modelId="{B8C0A022-5266-C241-AE6E-5A69E0589014}" type="sibTrans" cxnId="{8735EDF0-B4E3-7643-99A9-000067C1D2E0}">
      <dgm:prSet/>
      <dgm:spPr/>
      <dgm:t>
        <a:bodyPr/>
        <a:lstStyle/>
        <a:p>
          <a:endParaRPr lang="es-ES"/>
        </a:p>
      </dgm:t>
    </dgm:pt>
    <dgm:pt modelId="{0C4F08FB-B9BE-2A40-B1EF-C46D3A10AD8D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b="1" dirty="0"/>
            <a:t>Supervisión</a:t>
          </a:r>
        </a:p>
      </dgm:t>
    </dgm:pt>
    <dgm:pt modelId="{32D6F9A9-E42F-F942-B112-787B7CC128D6}" type="parTrans" cxnId="{F329B4B6-1A06-9D49-B76D-40BB6A61E984}">
      <dgm:prSet/>
      <dgm:spPr/>
      <dgm:t>
        <a:bodyPr/>
        <a:lstStyle/>
        <a:p>
          <a:endParaRPr lang="es-ES"/>
        </a:p>
      </dgm:t>
    </dgm:pt>
    <dgm:pt modelId="{C5A855D6-1EDB-EB4B-8E30-88F1358D5C95}" type="sibTrans" cxnId="{F329B4B6-1A06-9D49-B76D-40BB6A61E984}">
      <dgm:prSet/>
      <dgm:spPr/>
      <dgm:t>
        <a:bodyPr/>
        <a:lstStyle/>
        <a:p>
          <a:endParaRPr lang="es-ES"/>
        </a:p>
      </dgm:t>
    </dgm:pt>
    <dgm:pt modelId="{D723D391-B07D-3846-BDF0-46FCBE2DC13D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b="1" dirty="0"/>
            <a:t>Evaluación</a:t>
          </a:r>
        </a:p>
      </dgm:t>
    </dgm:pt>
    <dgm:pt modelId="{77D1B969-EA48-8640-96FF-7B8DBE6B6C38}" type="parTrans" cxnId="{4B2F406A-4D0D-794D-B561-18E3FC6E03F5}">
      <dgm:prSet/>
      <dgm:spPr/>
      <dgm:t>
        <a:bodyPr/>
        <a:lstStyle/>
        <a:p>
          <a:endParaRPr lang="es-ES"/>
        </a:p>
      </dgm:t>
    </dgm:pt>
    <dgm:pt modelId="{669F5C42-70E2-6546-80B3-514047762A83}" type="sibTrans" cxnId="{4B2F406A-4D0D-794D-B561-18E3FC6E03F5}">
      <dgm:prSet/>
      <dgm:spPr/>
      <dgm:t>
        <a:bodyPr/>
        <a:lstStyle/>
        <a:p>
          <a:endParaRPr lang="es-ES"/>
        </a:p>
      </dgm:t>
    </dgm:pt>
    <dgm:pt modelId="{1CAE4101-2ACB-494C-9D45-4438AD49FAD6}">
      <dgm:prSet phldrT="[Texto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s-ES" b="1" dirty="0"/>
            <a:t>Seguimiento</a:t>
          </a:r>
        </a:p>
      </dgm:t>
    </dgm:pt>
    <dgm:pt modelId="{68940899-B68A-2A47-B664-331A37946670}" type="parTrans" cxnId="{F12472B0-B3E3-4F4F-B100-82BB68835A01}">
      <dgm:prSet/>
      <dgm:spPr/>
      <dgm:t>
        <a:bodyPr/>
        <a:lstStyle/>
        <a:p>
          <a:endParaRPr lang="es-ES"/>
        </a:p>
      </dgm:t>
    </dgm:pt>
    <dgm:pt modelId="{D1EB57E2-AC9E-E84A-BC3B-DB14CA9AB6FF}" type="sibTrans" cxnId="{F12472B0-B3E3-4F4F-B100-82BB68835A01}">
      <dgm:prSet/>
      <dgm:spPr/>
      <dgm:t>
        <a:bodyPr/>
        <a:lstStyle/>
        <a:p>
          <a:endParaRPr lang="es-ES"/>
        </a:p>
      </dgm:t>
    </dgm:pt>
    <dgm:pt modelId="{67CF4046-0CDE-CC44-891C-8C8459F55224}" type="pres">
      <dgm:prSet presAssocID="{24CC33AB-8B51-D043-B58A-AED1B6039BAD}" presName="Name0" presStyleCnt="0">
        <dgm:presLayoutVars>
          <dgm:dir/>
          <dgm:animLvl val="lvl"/>
          <dgm:resizeHandles val="exact"/>
        </dgm:presLayoutVars>
      </dgm:prSet>
      <dgm:spPr/>
    </dgm:pt>
    <dgm:pt modelId="{765500D4-C047-0544-B1B6-8D67D04C2172}" type="pres">
      <dgm:prSet presAssocID="{338392E6-D78D-4646-8F6D-E1997787214D}" presName="parTxOnly" presStyleLbl="node1" presStyleIdx="0" presStyleCnt="4" custScaleY="61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CE0040-D877-2A40-B083-394BF55CB730}" type="pres">
      <dgm:prSet presAssocID="{B8C0A022-5266-C241-AE6E-5A69E0589014}" presName="parTxOnlySpace" presStyleCnt="0"/>
      <dgm:spPr/>
    </dgm:pt>
    <dgm:pt modelId="{09C39EE1-4320-6D4B-99EA-30F60CFC11AB}" type="pres">
      <dgm:prSet presAssocID="{0C4F08FB-B9BE-2A40-B1EF-C46D3A10AD8D}" presName="parTxOnly" presStyleLbl="node1" presStyleIdx="1" presStyleCnt="4" custScaleY="61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3561E0-5F40-0D43-A12C-4F0D99CD2A5F}" type="pres">
      <dgm:prSet presAssocID="{C5A855D6-1EDB-EB4B-8E30-88F1358D5C95}" presName="parTxOnlySpace" presStyleCnt="0"/>
      <dgm:spPr/>
    </dgm:pt>
    <dgm:pt modelId="{F4DC9F59-A0BB-FA45-BF25-869B0331034D}" type="pres">
      <dgm:prSet presAssocID="{D723D391-B07D-3846-BDF0-46FCBE2DC13D}" presName="parTxOnly" presStyleLbl="node1" presStyleIdx="2" presStyleCnt="4" custScaleY="61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5C6038-CF0C-6342-93AD-F4346A55B327}" type="pres">
      <dgm:prSet presAssocID="{669F5C42-70E2-6546-80B3-514047762A83}" presName="parTxOnlySpace" presStyleCnt="0"/>
      <dgm:spPr/>
    </dgm:pt>
    <dgm:pt modelId="{826E80B8-2AE0-FF4E-9E3B-CAE14DE4E0BD}" type="pres">
      <dgm:prSet presAssocID="{1CAE4101-2ACB-494C-9D45-4438AD49FAD6}" presName="parTxOnly" presStyleLbl="node1" presStyleIdx="3" presStyleCnt="4" custScaleY="617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329B4B6-1A06-9D49-B76D-40BB6A61E984}" srcId="{24CC33AB-8B51-D043-B58A-AED1B6039BAD}" destId="{0C4F08FB-B9BE-2A40-B1EF-C46D3A10AD8D}" srcOrd="1" destOrd="0" parTransId="{32D6F9A9-E42F-F942-B112-787B7CC128D6}" sibTransId="{C5A855D6-1EDB-EB4B-8E30-88F1358D5C95}"/>
    <dgm:cxn modelId="{8735EDF0-B4E3-7643-99A9-000067C1D2E0}" srcId="{24CC33AB-8B51-D043-B58A-AED1B6039BAD}" destId="{338392E6-D78D-4646-8F6D-E1997787214D}" srcOrd="0" destOrd="0" parTransId="{A4A1187B-209B-A548-A1EA-3FE4E1BBA09C}" sibTransId="{B8C0A022-5266-C241-AE6E-5A69E0589014}"/>
    <dgm:cxn modelId="{B8EA43F6-905C-3840-88D4-92FA42755185}" type="presOf" srcId="{D723D391-B07D-3846-BDF0-46FCBE2DC13D}" destId="{F4DC9F59-A0BB-FA45-BF25-869B0331034D}" srcOrd="0" destOrd="0" presId="urn:microsoft.com/office/officeart/2005/8/layout/chevron1"/>
    <dgm:cxn modelId="{32548E40-D34B-344C-8AC4-1A932E323E2F}" type="presOf" srcId="{338392E6-D78D-4646-8F6D-E1997787214D}" destId="{765500D4-C047-0544-B1B6-8D67D04C2172}" srcOrd="0" destOrd="0" presId="urn:microsoft.com/office/officeart/2005/8/layout/chevron1"/>
    <dgm:cxn modelId="{F12472B0-B3E3-4F4F-B100-82BB68835A01}" srcId="{24CC33AB-8B51-D043-B58A-AED1B6039BAD}" destId="{1CAE4101-2ACB-494C-9D45-4438AD49FAD6}" srcOrd="3" destOrd="0" parTransId="{68940899-B68A-2A47-B664-331A37946670}" sibTransId="{D1EB57E2-AC9E-E84A-BC3B-DB14CA9AB6FF}"/>
    <dgm:cxn modelId="{22C8782D-71F5-F644-8B46-05B3268F3F13}" type="presOf" srcId="{1CAE4101-2ACB-494C-9D45-4438AD49FAD6}" destId="{826E80B8-2AE0-FF4E-9E3B-CAE14DE4E0BD}" srcOrd="0" destOrd="0" presId="urn:microsoft.com/office/officeart/2005/8/layout/chevron1"/>
    <dgm:cxn modelId="{D139BE7D-37B5-9847-B7A3-BF3994C3AB78}" type="presOf" srcId="{0C4F08FB-B9BE-2A40-B1EF-C46D3A10AD8D}" destId="{09C39EE1-4320-6D4B-99EA-30F60CFC11AB}" srcOrd="0" destOrd="0" presId="urn:microsoft.com/office/officeart/2005/8/layout/chevron1"/>
    <dgm:cxn modelId="{310D564D-494D-DE4C-B7FF-526B21DFA322}" type="presOf" srcId="{24CC33AB-8B51-D043-B58A-AED1B6039BAD}" destId="{67CF4046-0CDE-CC44-891C-8C8459F55224}" srcOrd="0" destOrd="0" presId="urn:microsoft.com/office/officeart/2005/8/layout/chevron1"/>
    <dgm:cxn modelId="{4B2F406A-4D0D-794D-B561-18E3FC6E03F5}" srcId="{24CC33AB-8B51-D043-B58A-AED1B6039BAD}" destId="{D723D391-B07D-3846-BDF0-46FCBE2DC13D}" srcOrd="2" destOrd="0" parTransId="{77D1B969-EA48-8640-96FF-7B8DBE6B6C38}" sibTransId="{669F5C42-70E2-6546-80B3-514047762A83}"/>
    <dgm:cxn modelId="{8EEBE24F-6ECC-8441-8927-29B32DA4F0F8}" type="presParOf" srcId="{67CF4046-0CDE-CC44-891C-8C8459F55224}" destId="{765500D4-C047-0544-B1B6-8D67D04C2172}" srcOrd="0" destOrd="0" presId="urn:microsoft.com/office/officeart/2005/8/layout/chevron1"/>
    <dgm:cxn modelId="{F1D50E45-899B-CC4F-BF1A-50529B8D33B5}" type="presParOf" srcId="{67CF4046-0CDE-CC44-891C-8C8459F55224}" destId="{B2CE0040-D877-2A40-B083-394BF55CB730}" srcOrd="1" destOrd="0" presId="urn:microsoft.com/office/officeart/2005/8/layout/chevron1"/>
    <dgm:cxn modelId="{4F79E8E5-668C-9E46-830A-C89805F00A76}" type="presParOf" srcId="{67CF4046-0CDE-CC44-891C-8C8459F55224}" destId="{09C39EE1-4320-6D4B-99EA-30F60CFC11AB}" srcOrd="2" destOrd="0" presId="urn:microsoft.com/office/officeart/2005/8/layout/chevron1"/>
    <dgm:cxn modelId="{F083E44B-AD9F-9746-8D00-A658EF4AAB1F}" type="presParOf" srcId="{67CF4046-0CDE-CC44-891C-8C8459F55224}" destId="{7C3561E0-5F40-0D43-A12C-4F0D99CD2A5F}" srcOrd="3" destOrd="0" presId="urn:microsoft.com/office/officeart/2005/8/layout/chevron1"/>
    <dgm:cxn modelId="{CBECF6F5-1E97-6845-9DCE-C9729CB697EC}" type="presParOf" srcId="{67CF4046-0CDE-CC44-891C-8C8459F55224}" destId="{F4DC9F59-A0BB-FA45-BF25-869B0331034D}" srcOrd="4" destOrd="0" presId="urn:microsoft.com/office/officeart/2005/8/layout/chevron1"/>
    <dgm:cxn modelId="{46095B9E-6B5A-E943-8DE7-ADD5147F333E}" type="presParOf" srcId="{67CF4046-0CDE-CC44-891C-8C8459F55224}" destId="{625C6038-CF0C-6342-93AD-F4346A55B327}" srcOrd="5" destOrd="0" presId="urn:microsoft.com/office/officeart/2005/8/layout/chevron1"/>
    <dgm:cxn modelId="{5E511B72-86E6-9A4C-AB7E-F338AE36F4B4}" type="presParOf" srcId="{67CF4046-0CDE-CC44-891C-8C8459F55224}" destId="{826E80B8-2AE0-FF4E-9E3B-CAE14DE4E0BD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B9292E-06E4-E049-8463-6133169D6DF6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505B2D7D-B542-FD42-A2EC-9BC8183B5FC9}">
      <dgm:prSet phldrT="[Texto]" custT="1"/>
      <dgm:spPr/>
      <dgm:t>
        <a:bodyPr/>
        <a:lstStyle/>
        <a:p>
          <a:endParaRPr lang="es-ES" sz="2000" b="1" dirty="0"/>
        </a:p>
        <a:p>
          <a:r>
            <a:rPr lang="es-ES" sz="2000" b="1" dirty="0"/>
            <a:t>Inspección Ciudadana</a:t>
          </a:r>
        </a:p>
      </dgm:t>
    </dgm:pt>
    <dgm:pt modelId="{92324AB2-3BF2-BE41-B23E-7C0400DB12C9}" type="parTrans" cxnId="{8EC2E178-3EA5-8148-BF78-C397CE349150}">
      <dgm:prSet/>
      <dgm:spPr/>
      <dgm:t>
        <a:bodyPr/>
        <a:lstStyle/>
        <a:p>
          <a:endParaRPr lang="es-ES"/>
        </a:p>
      </dgm:t>
    </dgm:pt>
    <dgm:pt modelId="{4FE8CF25-4B29-184D-BA39-886A1A796B7E}" type="sibTrans" cxnId="{8EC2E178-3EA5-8148-BF78-C397CE349150}">
      <dgm:prSet/>
      <dgm:spPr/>
      <dgm:t>
        <a:bodyPr/>
        <a:lstStyle/>
        <a:p>
          <a:endParaRPr lang="es-ES"/>
        </a:p>
      </dgm:t>
    </dgm:pt>
    <dgm:pt modelId="{B018A7B5-D3D9-5649-897A-EAAE99B91764}">
      <dgm:prSet phldrT="[Texto]" custT="1"/>
      <dgm:spPr/>
      <dgm:t>
        <a:bodyPr/>
        <a:lstStyle/>
        <a:p>
          <a:endParaRPr lang="es-ES" sz="2000" b="1" dirty="0"/>
        </a:p>
        <a:p>
          <a:r>
            <a:rPr lang="es-ES" sz="2000" b="1" dirty="0"/>
            <a:t>COCOSOP</a:t>
          </a:r>
        </a:p>
        <a:p>
          <a:r>
            <a:rPr lang="es-ES" sz="2000" b="1" dirty="0"/>
            <a:t>Comités de Contraloría Social en Obra Pública </a:t>
          </a:r>
        </a:p>
      </dgm:t>
    </dgm:pt>
    <dgm:pt modelId="{17E056C0-9A63-7A4A-96B6-2BF95DC40D83}" type="parTrans" cxnId="{E0E89487-6206-494D-A382-685CFA09B55F}">
      <dgm:prSet/>
      <dgm:spPr/>
      <dgm:t>
        <a:bodyPr/>
        <a:lstStyle/>
        <a:p>
          <a:endParaRPr lang="es-ES"/>
        </a:p>
      </dgm:t>
    </dgm:pt>
    <dgm:pt modelId="{1209AC41-3437-474B-B0EB-910C4AA69610}" type="sibTrans" cxnId="{E0E89487-6206-494D-A382-685CFA09B55F}">
      <dgm:prSet/>
      <dgm:spPr/>
      <dgm:t>
        <a:bodyPr/>
        <a:lstStyle/>
        <a:p>
          <a:endParaRPr lang="es-ES"/>
        </a:p>
      </dgm:t>
    </dgm:pt>
    <dgm:pt modelId="{E0A84094-E1E1-CB41-B127-55BF6989B572}">
      <dgm:prSet phldrT="[Texto]" custT="1"/>
      <dgm:spPr/>
      <dgm:t>
        <a:bodyPr/>
        <a:lstStyle/>
        <a:p>
          <a:endParaRPr lang="es-ES" sz="2000" b="1" dirty="0"/>
        </a:p>
        <a:p>
          <a:r>
            <a:rPr lang="es-ES" sz="2000" b="1" dirty="0"/>
            <a:t>Contralores Ciudadanos</a:t>
          </a:r>
        </a:p>
      </dgm:t>
    </dgm:pt>
    <dgm:pt modelId="{4E5FC3B5-FE1B-B249-B3E7-FD4219338E57}" type="parTrans" cxnId="{A8B6A7DE-7334-7F43-8406-BD866854B2A5}">
      <dgm:prSet/>
      <dgm:spPr/>
      <dgm:t>
        <a:bodyPr/>
        <a:lstStyle/>
        <a:p>
          <a:endParaRPr lang="es-ES"/>
        </a:p>
      </dgm:t>
    </dgm:pt>
    <dgm:pt modelId="{D56B5252-053D-9546-B57B-E4FC09C797FE}" type="sibTrans" cxnId="{A8B6A7DE-7334-7F43-8406-BD866854B2A5}">
      <dgm:prSet/>
      <dgm:spPr/>
      <dgm:t>
        <a:bodyPr/>
        <a:lstStyle/>
        <a:p>
          <a:endParaRPr lang="es-ES"/>
        </a:p>
      </dgm:t>
    </dgm:pt>
    <dgm:pt modelId="{2C7E6B3D-C742-5A4A-9534-D343F4335B50}">
      <dgm:prSet phldrT="[Texto]" custT="1"/>
      <dgm:spPr/>
      <dgm:t>
        <a:bodyPr/>
        <a:lstStyle/>
        <a:p>
          <a:endParaRPr lang="es-ES" sz="2000" b="1" dirty="0"/>
        </a:p>
        <a:p>
          <a:r>
            <a:rPr lang="es-ES" sz="2000" b="1" dirty="0"/>
            <a:t>Usuario Simulado</a:t>
          </a:r>
        </a:p>
      </dgm:t>
    </dgm:pt>
    <dgm:pt modelId="{B77A9039-FDBE-A040-AA65-CCD31494F101}" type="parTrans" cxnId="{5BE882B5-45A1-CC41-9CE7-B4E46902A783}">
      <dgm:prSet/>
      <dgm:spPr/>
      <dgm:t>
        <a:bodyPr/>
        <a:lstStyle/>
        <a:p>
          <a:endParaRPr lang="es-ES"/>
        </a:p>
      </dgm:t>
    </dgm:pt>
    <dgm:pt modelId="{1E26092E-72F1-BB4A-BB57-57B19973EF1C}" type="sibTrans" cxnId="{5BE882B5-45A1-CC41-9CE7-B4E46902A783}">
      <dgm:prSet/>
      <dgm:spPr/>
      <dgm:t>
        <a:bodyPr/>
        <a:lstStyle/>
        <a:p>
          <a:endParaRPr lang="es-ES"/>
        </a:p>
      </dgm:t>
    </dgm:pt>
    <dgm:pt modelId="{07B25565-5D3B-D14F-8AB7-6E3328A241B0}">
      <dgm:prSet phldrT="[Texto]" custT="1"/>
      <dgm:spPr/>
      <dgm:t>
        <a:bodyPr/>
        <a:lstStyle/>
        <a:p>
          <a:endParaRPr lang="es-ES" sz="2000" b="1" dirty="0"/>
        </a:p>
        <a:p>
          <a:r>
            <a:rPr lang="es-ES" sz="2000" b="1" dirty="0"/>
            <a:t>Consejo Ciudadano de Contraloría Social</a:t>
          </a:r>
        </a:p>
      </dgm:t>
    </dgm:pt>
    <dgm:pt modelId="{002CF871-4ACA-234D-9AD4-A67DF2FA5950}" type="parTrans" cxnId="{747EA5BB-27BE-5D4C-992C-1D4C1712D69F}">
      <dgm:prSet/>
      <dgm:spPr/>
      <dgm:t>
        <a:bodyPr/>
        <a:lstStyle/>
        <a:p>
          <a:endParaRPr lang="es-ES"/>
        </a:p>
      </dgm:t>
    </dgm:pt>
    <dgm:pt modelId="{092540BC-8F91-064E-97E4-D43CF78546F0}" type="sibTrans" cxnId="{747EA5BB-27BE-5D4C-992C-1D4C1712D69F}">
      <dgm:prSet/>
      <dgm:spPr/>
      <dgm:t>
        <a:bodyPr/>
        <a:lstStyle/>
        <a:p>
          <a:endParaRPr lang="es-ES"/>
        </a:p>
      </dgm:t>
    </dgm:pt>
    <dgm:pt modelId="{3C17F6BF-7BBD-824E-8CBA-AEFA54BAC692}" type="pres">
      <dgm:prSet presAssocID="{32B9292E-06E4-E049-8463-6133169D6DF6}" presName="Name0" presStyleCnt="0">
        <dgm:presLayoutVars>
          <dgm:dir/>
          <dgm:resizeHandles val="exact"/>
        </dgm:presLayoutVars>
      </dgm:prSet>
      <dgm:spPr/>
    </dgm:pt>
    <dgm:pt modelId="{CCE52E14-03B8-6C45-9FF1-1CA185083E2E}" type="pres">
      <dgm:prSet presAssocID="{32B9292E-06E4-E049-8463-6133169D6DF6}" presName="bkgdShp" presStyleLbl="alignAccFollowNode1" presStyleIdx="0" presStyleCnt="1"/>
      <dgm:spPr>
        <a:solidFill>
          <a:schemeClr val="bg1">
            <a:lumMod val="65000"/>
            <a:alpha val="90000"/>
          </a:schemeClr>
        </a:solidFill>
      </dgm:spPr>
    </dgm:pt>
    <dgm:pt modelId="{42CC3CE4-D31F-CD43-B8F7-03771075DB25}" type="pres">
      <dgm:prSet presAssocID="{32B9292E-06E4-E049-8463-6133169D6DF6}" presName="linComp" presStyleCnt="0"/>
      <dgm:spPr/>
    </dgm:pt>
    <dgm:pt modelId="{6039D04A-5390-9C4C-8854-F03245403A18}" type="pres">
      <dgm:prSet presAssocID="{505B2D7D-B542-FD42-A2EC-9BC8183B5FC9}" presName="compNode" presStyleCnt="0"/>
      <dgm:spPr/>
    </dgm:pt>
    <dgm:pt modelId="{B1961C2C-18C0-7347-8918-F33E346F18BE}" type="pres">
      <dgm:prSet presAssocID="{505B2D7D-B542-FD42-A2EC-9BC8183B5FC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0F8D22-03C3-A341-B897-34D71DB7F74D}" type="pres">
      <dgm:prSet presAssocID="{505B2D7D-B542-FD42-A2EC-9BC8183B5FC9}" presName="invisiNode" presStyleLbl="node1" presStyleIdx="0" presStyleCnt="5"/>
      <dgm:spPr/>
    </dgm:pt>
    <dgm:pt modelId="{54A0FFD3-5AFF-A74A-8E80-4EF4AE386BE3}" type="pres">
      <dgm:prSet presAssocID="{505B2D7D-B542-FD42-A2EC-9BC8183B5FC9}" presName="imagNode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87DF9506-954B-774F-8FEB-30675A3AEFCF}" type="pres">
      <dgm:prSet presAssocID="{4FE8CF25-4B29-184D-BA39-886A1A796B7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D7D74FF-079A-CE41-8F39-4B574642A6F8}" type="pres">
      <dgm:prSet presAssocID="{B018A7B5-D3D9-5649-897A-EAAE99B91764}" presName="compNode" presStyleCnt="0"/>
      <dgm:spPr/>
    </dgm:pt>
    <dgm:pt modelId="{A9ACFBAB-3AD4-9E48-879F-A7EDB797757E}" type="pres">
      <dgm:prSet presAssocID="{B018A7B5-D3D9-5649-897A-EAAE99B9176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316FEA-EFF1-B140-876B-B18F8424F8CB}" type="pres">
      <dgm:prSet presAssocID="{B018A7B5-D3D9-5649-897A-EAAE99B91764}" presName="invisiNode" presStyleLbl="node1" presStyleIdx="1" presStyleCnt="5"/>
      <dgm:spPr/>
    </dgm:pt>
    <dgm:pt modelId="{F158E9FC-400E-D042-9E30-26A2B8347B8E}" type="pres">
      <dgm:prSet presAssocID="{B018A7B5-D3D9-5649-897A-EAAE99B91764}" presName="imagNode" presStyleLbl="fgImgPlace1" presStyleIdx="1" presStyleCnt="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4B818C96-D03E-6140-93F7-38F2C09A060B}" type="pres">
      <dgm:prSet presAssocID="{1209AC41-3437-474B-B0EB-910C4AA696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172A890-A2EE-FD4E-B800-F56503DA63B6}" type="pres">
      <dgm:prSet presAssocID="{E0A84094-E1E1-CB41-B127-55BF6989B572}" presName="compNode" presStyleCnt="0"/>
      <dgm:spPr/>
    </dgm:pt>
    <dgm:pt modelId="{BCA3D4D7-A079-AA48-97DF-18006727450D}" type="pres">
      <dgm:prSet presAssocID="{E0A84094-E1E1-CB41-B127-55BF6989B57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FFF9FC-FC45-EE4E-9FBB-06BEC200604C}" type="pres">
      <dgm:prSet presAssocID="{E0A84094-E1E1-CB41-B127-55BF6989B572}" presName="invisiNode" presStyleLbl="node1" presStyleIdx="2" presStyleCnt="5"/>
      <dgm:spPr/>
    </dgm:pt>
    <dgm:pt modelId="{7C177473-900A-E14A-9D6C-300146A5B142}" type="pres">
      <dgm:prSet presAssocID="{E0A84094-E1E1-CB41-B127-55BF6989B572}" presName="imagNode" presStyleLbl="fgImgPlace1" presStyleIdx="2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71137481-7C1E-F04B-A9E6-466C9C6EEDCB}" type="pres">
      <dgm:prSet presAssocID="{D56B5252-053D-9546-B57B-E4FC09C797F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5FABB1A-5135-C246-B7F3-EE66763A49C2}" type="pres">
      <dgm:prSet presAssocID="{2C7E6B3D-C742-5A4A-9534-D343F4335B50}" presName="compNode" presStyleCnt="0"/>
      <dgm:spPr/>
    </dgm:pt>
    <dgm:pt modelId="{65AD2F4B-E4AC-3842-8629-476287D9334F}" type="pres">
      <dgm:prSet presAssocID="{2C7E6B3D-C742-5A4A-9534-D343F4335B5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33FE16-E9DD-9F43-B331-CCB0B7358A62}" type="pres">
      <dgm:prSet presAssocID="{2C7E6B3D-C742-5A4A-9534-D343F4335B50}" presName="invisiNode" presStyleLbl="node1" presStyleIdx="3" presStyleCnt="5"/>
      <dgm:spPr/>
    </dgm:pt>
    <dgm:pt modelId="{301A71E1-E5BD-DA4E-86CD-B13FE9741C60}" type="pres">
      <dgm:prSet presAssocID="{2C7E6B3D-C742-5A4A-9534-D343F4335B50}" presName="imagNode" presStyleLbl="fgImgPlace1" presStyleIdx="3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12D26EAD-D894-014A-9BE6-40FB64579B62}" type="pres">
      <dgm:prSet presAssocID="{1E26092E-72F1-BB4A-BB57-57B19973EF1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7A76A62-3A95-EF44-B5C6-79DA5446371B}" type="pres">
      <dgm:prSet presAssocID="{07B25565-5D3B-D14F-8AB7-6E3328A241B0}" presName="compNode" presStyleCnt="0"/>
      <dgm:spPr/>
    </dgm:pt>
    <dgm:pt modelId="{D0E90FBE-6901-6741-B6AF-49E17C1F03F0}" type="pres">
      <dgm:prSet presAssocID="{07B25565-5D3B-D14F-8AB7-6E3328A241B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E85B78-E461-7444-90B8-211E5344B182}" type="pres">
      <dgm:prSet presAssocID="{07B25565-5D3B-D14F-8AB7-6E3328A241B0}" presName="invisiNode" presStyleLbl="node1" presStyleIdx="4" presStyleCnt="5"/>
      <dgm:spPr/>
    </dgm:pt>
    <dgm:pt modelId="{8C682733-0D0A-4541-972E-6B1E940A90F4}" type="pres">
      <dgm:prSet presAssocID="{07B25565-5D3B-D14F-8AB7-6E3328A241B0}" presName="imagNode" presStyleLbl="fgImgPlace1" presStyleIdx="4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FC33A019-BB28-704A-8105-E3162B0D4CD0}" type="presOf" srcId="{32B9292E-06E4-E049-8463-6133169D6DF6}" destId="{3C17F6BF-7BBD-824E-8CBA-AEFA54BAC692}" srcOrd="0" destOrd="0" presId="urn:microsoft.com/office/officeart/2005/8/layout/pList2"/>
    <dgm:cxn modelId="{A8B6A7DE-7334-7F43-8406-BD866854B2A5}" srcId="{32B9292E-06E4-E049-8463-6133169D6DF6}" destId="{E0A84094-E1E1-CB41-B127-55BF6989B572}" srcOrd="2" destOrd="0" parTransId="{4E5FC3B5-FE1B-B249-B3E7-FD4219338E57}" sibTransId="{D56B5252-053D-9546-B57B-E4FC09C797FE}"/>
    <dgm:cxn modelId="{E0E89487-6206-494D-A382-685CFA09B55F}" srcId="{32B9292E-06E4-E049-8463-6133169D6DF6}" destId="{B018A7B5-D3D9-5649-897A-EAAE99B91764}" srcOrd="1" destOrd="0" parTransId="{17E056C0-9A63-7A4A-96B6-2BF95DC40D83}" sibTransId="{1209AC41-3437-474B-B0EB-910C4AA69610}"/>
    <dgm:cxn modelId="{B36EBFB9-DC2E-2C49-A626-B98D36A7B655}" type="presOf" srcId="{07B25565-5D3B-D14F-8AB7-6E3328A241B0}" destId="{D0E90FBE-6901-6741-B6AF-49E17C1F03F0}" srcOrd="0" destOrd="0" presId="urn:microsoft.com/office/officeart/2005/8/layout/pList2"/>
    <dgm:cxn modelId="{FABFB2BC-D2D9-B742-BC52-29FBE294630B}" type="presOf" srcId="{B018A7B5-D3D9-5649-897A-EAAE99B91764}" destId="{A9ACFBAB-3AD4-9E48-879F-A7EDB797757E}" srcOrd="0" destOrd="0" presId="urn:microsoft.com/office/officeart/2005/8/layout/pList2"/>
    <dgm:cxn modelId="{1E7F12AC-E600-E74B-B9D5-54510AD4ACB8}" type="presOf" srcId="{2C7E6B3D-C742-5A4A-9534-D343F4335B50}" destId="{65AD2F4B-E4AC-3842-8629-476287D9334F}" srcOrd="0" destOrd="0" presId="urn:microsoft.com/office/officeart/2005/8/layout/pList2"/>
    <dgm:cxn modelId="{60E58662-C72D-4A4B-A607-749ACD0242C2}" type="presOf" srcId="{1209AC41-3437-474B-B0EB-910C4AA69610}" destId="{4B818C96-D03E-6140-93F7-38F2C09A060B}" srcOrd="0" destOrd="0" presId="urn:microsoft.com/office/officeart/2005/8/layout/pList2"/>
    <dgm:cxn modelId="{3C7D267E-CE37-4B4B-AE4F-C3CF88DD0F80}" type="presOf" srcId="{1E26092E-72F1-BB4A-BB57-57B19973EF1C}" destId="{12D26EAD-D894-014A-9BE6-40FB64579B62}" srcOrd="0" destOrd="0" presId="urn:microsoft.com/office/officeart/2005/8/layout/pList2"/>
    <dgm:cxn modelId="{84A9EE49-7196-B443-936B-B95DC9531449}" type="presOf" srcId="{E0A84094-E1E1-CB41-B127-55BF6989B572}" destId="{BCA3D4D7-A079-AA48-97DF-18006727450D}" srcOrd="0" destOrd="0" presId="urn:microsoft.com/office/officeart/2005/8/layout/pList2"/>
    <dgm:cxn modelId="{5BE882B5-45A1-CC41-9CE7-B4E46902A783}" srcId="{32B9292E-06E4-E049-8463-6133169D6DF6}" destId="{2C7E6B3D-C742-5A4A-9534-D343F4335B50}" srcOrd="3" destOrd="0" parTransId="{B77A9039-FDBE-A040-AA65-CCD31494F101}" sibTransId="{1E26092E-72F1-BB4A-BB57-57B19973EF1C}"/>
    <dgm:cxn modelId="{747EA5BB-27BE-5D4C-992C-1D4C1712D69F}" srcId="{32B9292E-06E4-E049-8463-6133169D6DF6}" destId="{07B25565-5D3B-D14F-8AB7-6E3328A241B0}" srcOrd="4" destOrd="0" parTransId="{002CF871-4ACA-234D-9AD4-A67DF2FA5950}" sibTransId="{092540BC-8F91-064E-97E4-D43CF78546F0}"/>
    <dgm:cxn modelId="{016338BE-F405-2441-83DB-BD5FF4E4F81E}" type="presOf" srcId="{505B2D7D-B542-FD42-A2EC-9BC8183B5FC9}" destId="{B1961C2C-18C0-7347-8918-F33E346F18BE}" srcOrd="0" destOrd="0" presId="urn:microsoft.com/office/officeart/2005/8/layout/pList2"/>
    <dgm:cxn modelId="{B7EA4FFC-4DFE-9B48-82A4-F7EAE6260473}" type="presOf" srcId="{4FE8CF25-4B29-184D-BA39-886A1A796B7E}" destId="{87DF9506-954B-774F-8FEB-30675A3AEFCF}" srcOrd="0" destOrd="0" presId="urn:microsoft.com/office/officeart/2005/8/layout/pList2"/>
    <dgm:cxn modelId="{0896CD57-89BB-1340-9E2C-842B4355FE6E}" type="presOf" srcId="{D56B5252-053D-9546-B57B-E4FC09C797FE}" destId="{71137481-7C1E-F04B-A9E6-466C9C6EEDCB}" srcOrd="0" destOrd="0" presId="urn:microsoft.com/office/officeart/2005/8/layout/pList2"/>
    <dgm:cxn modelId="{8EC2E178-3EA5-8148-BF78-C397CE349150}" srcId="{32B9292E-06E4-E049-8463-6133169D6DF6}" destId="{505B2D7D-B542-FD42-A2EC-9BC8183B5FC9}" srcOrd="0" destOrd="0" parTransId="{92324AB2-3BF2-BE41-B23E-7C0400DB12C9}" sibTransId="{4FE8CF25-4B29-184D-BA39-886A1A796B7E}"/>
    <dgm:cxn modelId="{12A3ED2B-0C02-5D4C-8549-207F0757EAC4}" type="presParOf" srcId="{3C17F6BF-7BBD-824E-8CBA-AEFA54BAC692}" destId="{CCE52E14-03B8-6C45-9FF1-1CA185083E2E}" srcOrd="0" destOrd="0" presId="urn:microsoft.com/office/officeart/2005/8/layout/pList2"/>
    <dgm:cxn modelId="{D6FF97FD-3A5A-DE4C-B7D4-3C7FCF44B053}" type="presParOf" srcId="{3C17F6BF-7BBD-824E-8CBA-AEFA54BAC692}" destId="{42CC3CE4-D31F-CD43-B8F7-03771075DB25}" srcOrd="1" destOrd="0" presId="urn:microsoft.com/office/officeart/2005/8/layout/pList2"/>
    <dgm:cxn modelId="{21DF4DBE-99C9-4143-893C-19AAAB8E6651}" type="presParOf" srcId="{42CC3CE4-D31F-CD43-B8F7-03771075DB25}" destId="{6039D04A-5390-9C4C-8854-F03245403A18}" srcOrd="0" destOrd="0" presId="urn:microsoft.com/office/officeart/2005/8/layout/pList2"/>
    <dgm:cxn modelId="{9DAC4188-0B6B-B746-BF3B-56F17CEC3D14}" type="presParOf" srcId="{6039D04A-5390-9C4C-8854-F03245403A18}" destId="{B1961C2C-18C0-7347-8918-F33E346F18BE}" srcOrd="0" destOrd="0" presId="urn:microsoft.com/office/officeart/2005/8/layout/pList2"/>
    <dgm:cxn modelId="{59AA0925-5063-2344-891C-E9CF49E2CB4C}" type="presParOf" srcId="{6039D04A-5390-9C4C-8854-F03245403A18}" destId="{E60F8D22-03C3-A341-B897-34D71DB7F74D}" srcOrd="1" destOrd="0" presId="urn:microsoft.com/office/officeart/2005/8/layout/pList2"/>
    <dgm:cxn modelId="{91C45A79-DDCD-8145-86D1-1E64331541B5}" type="presParOf" srcId="{6039D04A-5390-9C4C-8854-F03245403A18}" destId="{54A0FFD3-5AFF-A74A-8E80-4EF4AE386BE3}" srcOrd="2" destOrd="0" presId="urn:microsoft.com/office/officeart/2005/8/layout/pList2"/>
    <dgm:cxn modelId="{B7854472-F030-044E-B591-9074166A71F9}" type="presParOf" srcId="{42CC3CE4-D31F-CD43-B8F7-03771075DB25}" destId="{87DF9506-954B-774F-8FEB-30675A3AEFCF}" srcOrd="1" destOrd="0" presId="urn:microsoft.com/office/officeart/2005/8/layout/pList2"/>
    <dgm:cxn modelId="{E712CB7A-1F57-6940-8A92-CE227C784BD5}" type="presParOf" srcId="{42CC3CE4-D31F-CD43-B8F7-03771075DB25}" destId="{4D7D74FF-079A-CE41-8F39-4B574642A6F8}" srcOrd="2" destOrd="0" presId="urn:microsoft.com/office/officeart/2005/8/layout/pList2"/>
    <dgm:cxn modelId="{5989E5CE-F91B-9B48-AA8D-9DB59AEBDB80}" type="presParOf" srcId="{4D7D74FF-079A-CE41-8F39-4B574642A6F8}" destId="{A9ACFBAB-3AD4-9E48-879F-A7EDB797757E}" srcOrd="0" destOrd="0" presId="urn:microsoft.com/office/officeart/2005/8/layout/pList2"/>
    <dgm:cxn modelId="{21402214-1DD6-DD45-96AF-9D11208930D1}" type="presParOf" srcId="{4D7D74FF-079A-CE41-8F39-4B574642A6F8}" destId="{80316FEA-EFF1-B140-876B-B18F8424F8CB}" srcOrd="1" destOrd="0" presId="urn:microsoft.com/office/officeart/2005/8/layout/pList2"/>
    <dgm:cxn modelId="{3CE1A4E7-0A0E-274F-8097-CEDE17F9AC33}" type="presParOf" srcId="{4D7D74FF-079A-CE41-8F39-4B574642A6F8}" destId="{F158E9FC-400E-D042-9E30-26A2B8347B8E}" srcOrd="2" destOrd="0" presId="urn:microsoft.com/office/officeart/2005/8/layout/pList2"/>
    <dgm:cxn modelId="{FDFAC708-3F9B-FF4B-A466-A2D1209748D7}" type="presParOf" srcId="{42CC3CE4-D31F-CD43-B8F7-03771075DB25}" destId="{4B818C96-D03E-6140-93F7-38F2C09A060B}" srcOrd="3" destOrd="0" presId="urn:microsoft.com/office/officeart/2005/8/layout/pList2"/>
    <dgm:cxn modelId="{F4EC4A9F-C4A0-B34F-A81E-A080F3455235}" type="presParOf" srcId="{42CC3CE4-D31F-CD43-B8F7-03771075DB25}" destId="{5172A890-A2EE-FD4E-B800-F56503DA63B6}" srcOrd="4" destOrd="0" presId="urn:microsoft.com/office/officeart/2005/8/layout/pList2"/>
    <dgm:cxn modelId="{C8F99FA3-A6C0-B740-92A5-2712126163F5}" type="presParOf" srcId="{5172A890-A2EE-FD4E-B800-F56503DA63B6}" destId="{BCA3D4D7-A079-AA48-97DF-18006727450D}" srcOrd="0" destOrd="0" presId="urn:microsoft.com/office/officeart/2005/8/layout/pList2"/>
    <dgm:cxn modelId="{0107189B-9A14-254A-A7C9-6CAC0F194ECF}" type="presParOf" srcId="{5172A890-A2EE-FD4E-B800-F56503DA63B6}" destId="{86FFF9FC-FC45-EE4E-9FBB-06BEC200604C}" srcOrd="1" destOrd="0" presId="urn:microsoft.com/office/officeart/2005/8/layout/pList2"/>
    <dgm:cxn modelId="{8511AADC-81EB-884A-94FF-6800661D22E8}" type="presParOf" srcId="{5172A890-A2EE-FD4E-B800-F56503DA63B6}" destId="{7C177473-900A-E14A-9D6C-300146A5B142}" srcOrd="2" destOrd="0" presId="urn:microsoft.com/office/officeart/2005/8/layout/pList2"/>
    <dgm:cxn modelId="{12A07FC8-70D3-C845-8147-42644F392FDB}" type="presParOf" srcId="{42CC3CE4-D31F-CD43-B8F7-03771075DB25}" destId="{71137481-7C1E-F04B-A9E6-466C9C6EEDCB}" srcOrd="5" destOrd="0" presId="urn:microsoft.com/office/officeart/2005/8/layout/pList2"/>
    <dgm:cxn modelId="{B5E90991-1A9C-4F4F-819C-9F92C69CEBF0}" type="presParOf" srcId="{42CC3CE4-D31F-CD43-B8F7-03771075DB25}" destId="{D5FABB1A-5135-C246-B7F3-EE66763A49C2}" srcOrd="6" destOrd="0" presId="urn:microsoft.com/office/officeart/2005/8/layout/pList2"/>
    <dgm:cxn modelId="{7E03FC63-DA8C-0B4C-9D64-4FB8D9CBF48D}" type="presParOf" srcId="{D5FABB1A-5135-C246-B7F3-EE66763A49C2}" destId="{65AD2F4B-E4AC-3842-8629-476287D9334F}" srcOrd="0" destOrd="0" presId="urn:microsoft.com/office/officeart/2005/8/layout/pList2"/>
    <dgm:cxn modelId="{CABB35F9-342F-9745-B2AE-7BB031E5850D}" type="presParOf" srcId="{D5FABB1A-5135-C246-B7F3-EE66763A49C2}" destId="{4133FE16-E9DD-9F43-B331-CCB0B7358A62}" srcOrd="1" destOrd="0" presId="urn:microsoft.com/office/officeart/2005/8/layout/pList2"/>
    <dgm:cxn modelId="{D93181EC-4D1B-7449-9308-2E909FDC40C4}" type="presParOf" srcId="{D5FABB1A-5135-C246-B7F3-EE66763A49C2}" destId="{301A71E1-E5BD-DA4E-86CD-B13FE9741C60}" srcOrd="2" destOrd="0" presId="urn:microsoft.com/office/officeart/2005/8/layout/pList2"/>
    <dgm:cxn modelId="{8BE8F5F2-DF7E-6E4C-B689-27D68C837887}" type="presParOf" srcId="{42CC3CE4-D31F-CD43-B8F7-03771075DB25}" destId="{12D26EAD-D894-014A-9BE6-40FB64579B62}" srcOrd="7" destOrd="0" presId="urn:microsoft.com/office/officeart/2005/8/layout/pList2"/>
    <dgm:cxn modelId="{D5633BE4-AFE7-5046-AFF8-DF6DAC5FE3BE}" type="presParOf" srcId="{42CC3CE4-D31F-CD43-B8F7-03771075DB25}" destId="{F7A76A62-3A95-EF44-B5C6-79DA5446371B}" srcOrd="8" destOrd="0" presId="urn:microsoft.com/office/officeart/2005/8/layout/pList2"/>
    <dgm:cxn modelId="{926C2AEB-9379-474A-81CE-8C4B1F103A7D}" type="presParOf" srcId="{F7A76A62-3A95-EF44-B5C6-79DA5446371B}" destId="{D0E90FBE-6901-6741-B6AF-49E17C1F03F0}" srcOrd="0" destOrd="0" presId="urn:microsoft.com/office/officeart/2005/8/layout/pList2"/>
    <dgm:cxn modelId="{D2342AA6-DDE0-B945-ADF6-2C3279C7136A}" type="presParOf" srcId="{F7A76A62-3A95-EF44-B5C6-79DA5446371B}" destId="{C1E85B78-E461-7444-90B8-211E5344B182}" srcOrd="1" destOrd="0" presId="urn:microsoft.com/office/officeart/2005/8/layout/pList2"/>
    <dgm:cxn modelId="{35A6AAAD-B40F-E748-81A3-CDBAD7577DC0}" type="presParOf" srcId="{F7A76A62-3A95-EF44-B5C6-79DA5446371B}" destId="{8C682733-0D0A-4541-972E-6B1E940A90F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F80C28-F12C-48F5-846D-D28DAA3E3A9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9108F0FC-D25E-4A94-B3D2-76EBCFEC56A7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ETAPAS:</a:t>
          </a:r>
          <a:endParaRPr lang="es-MX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D882EB-AD8E-490A-963F-C678CA48CEF0}" type="parTrans" cxnId="{954B5442-9AE9-4D81-BEF8-2EFD8F1AFD01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FDEBC3-25B9-4CCC-B664-216B54C721FA}" type="sibTrans" cxnId="{954B5442-9AE9-4D81-BEF8-2EFD8F1AFD01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924305-509D-4895-B4DE-413A49218409}">
      <dgm:prSet custT="1"/>
      <dgm:spPr/>
      <dgm:t>
        <a:bodyPr/>
        <a:lstStyle/>
        <a:p>
          <a:pPr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Presentación del Programa</a:t>
          </a:r>
        </a:p>
      </dgm:t>
    </dgm:pt>
    <dgm:pt modelId="{F0D9CD51-6E70-467A-801F-4C781A8AB534}" type="parTrans" cxnId="{9F5227FD-87BD-47F6-8883-BDB88BF3F6E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1A4C57-8128-4953-BD34-0BCFD28B9848}" type="sibTrans" cxnId="{9F5227FD-87BD-47F6-8883-BDB88BF3F6E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2783DB-7A20-4624-82C3-686E9F1397B1}">
      <dgm:prSet custT="1"/>
      <dgm:spPr/>
      <dgm:t>
        <a:bodyPr/>
        <a:lstStyle/>
        <a:p>
          <a:pPr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Nombramiento </a:t>
          </a:r>
        </a:p>
      </dgm:t>
    </dgm:pt>
    <dgm:pt modelId="{449FA060-4447-464E-BE9D-BB40BB456129}" type="parTrans" cxnId="{AEC52E2A-C231-451B-81F7-AC20D370096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E87537-7891-4AF3-80DE-E8DF938937E7}" type="sibTrans" cxnId="{AEC52E2A-C231-451B-81F7-AC20D370096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135C53-1C7F-4358-B404-68CDA4ADFE9A}">
      <dgm:prSet custT="1"/>
      <dgm:spPr/>
      <dgm:t>
        <a:bodyPr/>
        <a:lstStyle/>
        <a:p>
          <a:pPr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Capacitación</a:t>
          </a:r>
        </a:p>
      </dgm:t>
    </dgm:pt>
    <dgm:pt modelId="{42A98BD2-E90F-4C7B-A9CA-EEE077C62F21}" type="parTrans" cxnId="{31C3649F-7A8D-4D86-8B1E-583ABCFB026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8B8DA7-2437-4BE3-9AC3-84FAC578D6D2}" type="sibTrans" cxnId="{31C3649F-7A8D-4D86-8B1E-583ABCFB026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6D13D4-535A-41E7-953C-3533EA0CA931}">
      <dgm:prSet custT="1"/>
      <dgm:spPr/>
      <dgm:t>
        <a:bodyPr/>
        <a:lstStyle/>
        <a:p>
          <a:pPr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Visita de inspección</a:t>
          </a:r>
        </a:p>
      </dgm:t>
    </dgm:pt>
    <dgm:pt modelId="{F9BB79B2-440C-438C-9EBD-B30D61DF4D6F}" type="parTrans" cxnId="{1A9109FE-F14D-4EAA-83F2-AF859F08F3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7C0C2A-6D8E-4323-9A79-54ECBE872E65}" type="sibTrans" cxnId="{1A9109FE-F14D-4EAA-83F2-AF859F08F3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D71B90-D8D1-422D-98BA-93585CC9A1B2}">
      <dgm:prSet custT="1"/>
      <dgm:spPr/>
      <dgm:t>
        <a:bodyPr/>
        <a:lstStyle/>
        <a:p>
          <a:pPr rtl="0"/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Informe de resultados</a:t>
          </a:r>
        </a:p>
      </dgm:t>
    </dgm:pt>
    <dgm:pt modelId="{B050183F-5577-47D1-8504-C055DAE4958A}" type="parTrans" cxnId="{1848A59E-7DD8-4C93-B040-03483F0C47B1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2954E4-E158-4CA8-B8CE-7764D4F53BEC}" type="sibTrans" cxnId="{1848A59E-7DD8-4C93-B040-03483F0C47B1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16B36C-4905-4504-806A-467031999E49}" type="pres">
      <dgm:prSet presAssocID="{F9F80C28-F12C-48F5-846D-D28DAA3E3A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C37389-5F81-4C40-BF0E-A9DEC08D169A}" type="pres">
      <dgm:prSet presAssocID="{9108F0FC-D25E-4A94-B3D2-76EBCFEC56A7}" presName="parentText" presStyleLbl="node1" presStyleIdx="0" presStyleCnt="1" custLinFactNeighborX="-470" custLinFactNeighborY="-813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8E5DA9-0CDB-48AB-B509-D082DD85C140}" type="pres">
      <dgm:prSet presAssocID="{9108F0FC-D25E-4A94-B3D2-76EBCFEC56A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C786E28-420B-4970-B760-ED6A08E9E240}" type="presOf" srcId="{9108F0FC-D25E-4A94-B3D2-76EBCFEC56A7}" destId="{3EC37389-5F81-4C40-BF0E-A9DEC08D169A}" srcOrd="0" destOrd="0" presId="urn:microsoft.com/office/officeart/2005/8/layout/vList2"/>
    <dgm:cxn modelId="{1A9109FE-F14D-4EAA-83F2-AF859F08F3F0}" srcId="{9108F0FC-D25E-4A94-B3D2-76EBCFEC56A7}" destId="{1D6D13D4-535A-41E7-953C-3533EA0CA931}" srcOrd="3" destOrd="0" parTransId="{F9BB79B2-440C-438C-9EBD-B30D61DF4D6F}" sibTransId="{9E7C0C2A-6D8E-4323-9A79-54ECBE872E65}"/>
    <dgm:cxn modelId="{31C3649F-7A8D-4D86-8B1E-583ABCFB026E}" srcId="{9108F0FC-D25E-4A94-B3D2-76EBCFEC56A7}" destId="{D4135C53-1C7F-4358-B404-68CDA4ADFE9A}" srcOrd="2" destOrd="0" parTransId="{42A98BD2-E90F-4C7B-A9CA-EEE077C62F21}" sibTransId="{D98B8DA7-2437-4BE3-9AC3-84FAC578D6D2}"/>
    <dgm:cxn modelId="{529D4BD1-355A-4BB7-9E7D-8FCC747040DD}" type="presOf" srcId="{7ED71B90-D8D1-422D-98BA-93585CC9A1B2}" destId="{398E5DA9-0CDB-48AB-B509-D082DD85C140}" srcOrd="0" destOrd="4" presId="urn:microsoft.com/office/officeart/2005/8/layout/vList2"/>
    <dgm:cxn modelId="{954B5442-9AE9-4D81-BEF8-2EFD8F1AFD01}" srcId="{F9F80C28-F12C-48F5-846D-D28DAA3E3A99}" destId="{9108F0FC-D25E-4A94-B3D2-76EBCFEC56A7}" srcOrd="0" destOrd="0" parTransId="{66D882EB-AD8E-490A-963F-C678CA48CEF0}" sibTransId="{9CFDEBC3-25B9-4CCC-B664-216B54C721FA}"/>
    <dgm:cxn modelId="{AEC52E2A-C231-451B-81F7-AC20D3700962}" srcId="{9108F0FC-D25E-4A94-B3D2-76EBCFEC56A7}" destId="{3C2783DB-7A20-4624-82C3-686E9F1397B1}" srcOrd="1" destOrd="0" parTransId="{449FA060-4447-464E-BE9D-BB40BB456129}" sibTransId="{51E87537-7891-4AF3-80DE-E8DF938937E7}"/>
    <dgm:cxn modelId="{9F5227FD-87BD-47F6-8883-BDB88BF3F6E2}" srcId="{9108F0FC-D25E-4A94-B3D2-76EBCFEC56A7}" destId="{90924305-509D-4895-B4DE-413A49218409}" srcOrd="0" destOrd="0" parTransId="{F0D9CD51-6E70-467A-801F-4C781A8AB534}" sibTransId="{9D1A4C57-8128-4953-BD34-0BCFD28B9848}"/>
    <dgm:cxn modelId="{1DC353E3-F080-4C91-B723-E36C8B3E138A}" type="presOf" srcId="{3C2783DB-7A20-4624-82C3-686E9F1397B1}" destId="{398E5DA9-0CDB-48AB-B509-D082DD85C140}" srcOrd="0" destOrd="1" presId="urn:microsoft.com/office/officeart/2005/8/layout/vList2"/>
    <dgm:cxn modelId="{1848A59E-7DD8-4C93-B040-03483F0C47B1}" srcId="{9108F0FC-D25E-4A94-B3D2-76EBCFEC56A7}" destId="{7ED71B90-D8D1-422D-98BA-93585CC9A1B2}" srcOrd="4" destOrd="0" parTransId="{B050183F-5577-47D1-8504-C055DAE4958A}" sibTransId="{E32954E4-E158-4CA8-B8CE-7764D4F53BEC}"/>
    <dgm:cxn modelId="{95CDAB6B-3922-494E-9AAD-433B6C441778}" type="presOf" srcId="{1D6D13D4-535A-41E7-953C-3533EA0CA931}" destId="{398E5DA9-0CDB-48AB-B509-D082DD85C140}" srcOrd="0" destOrd="3" presId="urn:microsoft.com/office/officeart/2005/8/layout/vList2"/>
    <dgm:cxn modelId="{C2197429-1E01-4670-B2B3-51A628F717E0}" type="presOf" srcId="{90924305-509D-4895-B4DE-413A49218409}" destId="{398E5DA9-0CDB-48AB-B509-D082DD85C140}" srcOrd="0" destOrd="0" presId="urn:microsoft.com/office/officeart/2005/8/layout/vList2"/>
    <dgm:cxn modelId="{41AAF691-A361-4FA8-B862-03E181D3060C}" type="presOf" srcId="{F9F80C28-F12C-48F5-846D-D28DAA3E3A99}" destId="{6C16B36C-4905-4504-806A-467031999E49}" srcOrd="0" destOrd="0" presId="urn:microsoft.com/office/officeart/2005/8/layout/vList2"/>
    <dgm:cxn modelId="{D9CE7245-B3CB-49F7-B534-FF7C60B78873}" type="presOf" srcId="{D4135C53-1C7F-4358-B404-68CDA4ADFE9A}" destId="{398E5DA9-0CDB-48AB-B509-D082DD85C140}" srcOrd="0" destOrd="2" presId="urn:microsoft.com/office/officeart/2005/8/layout/vList2"/>
    <dgm:cxn modelId="{11C7CF92-BD11-4F64-AE5B-0B8BC58C4B6C}" type="presParOf" srcId="{6C16B36C-4905-4504-806A-467031999E49}" destId="{3EC37389-5F81-4C40-BF0E-A9DEC08D169A}" srcOrd="0" destOrd="0" presId="urn:microsoft.com/office/officeart/2005/8/layout/vList2"/>
    <dgm:cxn modelId="{40D704B5-E87D-4D34-BA0A-4237AA5AE5FB}" type="presParOf" srcId="{6C16B36C-4905-4504-806A-467031999E49}" destId="{398E5DA9-0CDB-48AB-B509-D082DD85C14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E5215E-672A-49DF-B435-CEA319C4566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D29B01DB-B600-4653-AA72-1BEC13511ECB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s-MX" sz="1800" b="1">
              <a:latin typeface="Arial" panose="020B0604020202020204" pitchFamily="34" charset="0"/>
              <a:cs typeface="Arial" panose="020B0604020202020204" pitchFamily="34" charset="0"/>
            </a:rPr>
            <a:t>ETAPAS:</a:t>
          </a:r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C121DF-C723-4AB0-8B5A-85DAAF499446}" type="parTrans" cxnId="{F22A0B66-0ED3-4875-823F-1C1218327F41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77EF5-3031-48CD-9135-BA947F0AD7C5}" type="sibTrans" cxnId="{F22A0B66-0ED3-4875-823F-1C1218327F41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9E8B33-B4C1-463D-9344-FDE674C95E80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Solicitud de información</a:t>
          </a:r>
        </a:p>
      </dgm:t>
    </dgm:pt>
    <dgm:pt modelId="{7C3006AC-8D07-4367-8E1C-EDABAEB2F095}" type="parTrans" cxnId="{7EB078BD-AEEC-4073-B500-A9BF3B7ECEC5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D55DE6-DF32-4254-9418-69D830739312}" type="sibTrans" cxnId="{7EB078BD-AEEC-4073-B500-A9BF3B7ECEC5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AEF884-381C-4B95-AA56-F7A27ADA93C6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Reunión de Vinculación</a:t>
          </a:r>
        </a:p>
      </dgm:t>
    </dgm:pt>
    <dgm:pt modelId="{9D973E21-7B65-4C27-8F9A-B4B92F47B4A0}" type="parTrans" cxnId="{E1B4341E-FD5E-411C-AFC9-FD9A4205B2C0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0EC111-D465-44E7-873F-6FA698F766FC}" type="sibTrans" cxnId="{E1B4341E-FD5E-411C-AFC9-FD9A4205B2C0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C3108C-D68B-4823-84E4-56EFCF6642B1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Mesas de Trabajo</a:t>
          </a:r>
        </a:p>
      </dgm:t>
    </dgm:pt>
    <dgm:pt modelId="{FC9D6F66-0A71-4F3D-8AB3-55B459E67E2C}" type="parTrans" cxnId="{6C0B37C3-F399-4CC1-B754-522167FCCC62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418313-A5A1-4538-8776-206FDCBFDAC6}" type="sibTrans" cxnId="{6C0B37C3-F399-4CC1-B754-522167FCCC62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D5EC05-0460-4A62-8EC3-2946A8431B94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Visitas de Campo </a:t>
          </a:r>
          <a:r>
            <a:rPr lang="es-MX" sz="1800" b="1" dirty="0">
              <a:latin typeface="Arial" panose="020B0604020202020204" pitchFamily="34" charset="0"/>
              <a:cs typeface="Arial" panose="020B0604020202020204" pitchFamily="34" charset="0"/>
            </a:rPr>
            <a:t>(usuarios simulados)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0A7A95-1AA5-46E0-9A58-9B5C5F84FA87}" type="parTrans" cxnId="{AB17B7AB-0D76-40C0-A8F4-874910E75CA9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987979-1AEF-4D58-B10D-B6EA4F2F9C0C}" type="sibTrans" cxnId="{AB17B7AB-0D76-40C0-A8F4-874910E75CA9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D8E69E-18A5-4B2E-BEAE-01E9EB54C9FD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Elaboración de reportes finales</a:t>
          </a:r>
        </a:p>
      </dgm:t>
    </dgm:pt>
    <dgm:pt modelId="{E39035C2-153A-4AF1-83E6-E50A1742CD5B}" type="parTrans" cxnId="{006EEE19-10E5-4281-81CE-223951BDAFA6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4CD0DC-5947-427D-8FAE-E9DD6F319DFF}" type="sibTrans" cxnId="{006EEE19-10E5-4281-81CE-223951BDAFA6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08AB6B-BEFB-43C1-ABC9-167E2F3A5336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Seguimiento a recomendaciones</a:t>
          </a:r>
        </a:p>
      </dgm:t>
    </dgm:pt>
    <dgm:pt modelId="{6E4905BD-9FEC-4F6B-8413-1DF7155BCD8F}" type="parTrans" cxnId="{DF3BE94B-E3C7-4879-8C27-070C2550E72E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5595D-67E3-4A9F-9841-8E5138190ACE}" type="sibTrans" cxnId="{DF3BE94B-E3C7-4879-8C27-070C2550E72E}">
      <dgm:prSet/>
      <dgm:spPr/>
      <dgm:t>
        <a:bodyPr/>
        <a:lstStyle/>
        <a:p>
          <a:endParaRPr lang="es-MX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8D6E68-AEF8-4A69-9077-02434541AE71}" type="pres">
      <dgm:prSet presAssocID="{0FE5215E-672A-49DF-B435-CEA319C456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249F5D-DA05-4A06-9ABD-05CF35FFBD1D}" type="pres">
      <dgm:prSet presAssocID="{D29B01DB-B600-4653-AA72-1BEC13511EC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F8345E-7E9E-49D9-A92F-15119D0F302A}" type="pres">
      <dgm:prSet presAssocID="{D29B01DB-B600-4653-AA72-1BEC13511EC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EDFEF8-B9D5-4DF0-BE93-F815FC34B368}" type="presOf" srcId="{EE08AB6B-BEFB-43C1-ABC9-167E2F3A5336}" destId="{7CF8345E-7E9E-49D9-A92F-15119D0F302A}" srcOrd="0" destOrd="5" presId="urn:microsoft.com/office/officeart/2005/8/layout/vList2"/>
    <dgm:cxn modelId="{2EC64338-706F-4AFF-A4E1-ABAD673614B4}" type="presOf" srcId="{14C3108C-D68B-4823-84E4-56EFCF6642B1}" destId="{7CF8345E-7E9E-49D9-A92F-15119D0F302A}" srcOrd="0" destOrd="2" presId="urn:microsoft.com/office/officeart/2005/8/layout/vList2"/>
    <dgm:cxn modelId="{9F083E26-C706-4ECF-A1E0-97E4B57B64B5}" type="presOf" srcId="{DAD8E69E-18A5-4B2E-BEAE-01E9EB54C9FD}" destId="{7CF8345E-7E9E-49D9-A92F-15119D0F302A}" srcOrd="0" destOrd="4" presId="urn:microsoft.com/office/officeart/2005/8/layout/vList2"/>
    <dgm:cxn modelId="{E1B4341E-FD5E-411C-AFC9-FD9A4205B2C0}" srcId="{D29B01DB-B600-4653-AA72-1BEC13511ECB}" destId="{FCAEF884-381C-4B95-AA56-F7A27ADA93C6}" srcOrd="1" destOrd="0" parTransId="{9D973E21-7B65-4C27-8F9A-B4B92F47B4A0}" sibTransId="{3C0EC111-D465-44E7-873F-6FA698F766FC}"/>
    <dgm:cxn modelId="{9FACC7B7-0D5A-4006-9170-0ABAB03EA300}" type="presOf" srcId="{0FE5215E-672A-49DF-B435-CEA319C45663}" destId="{2B8D6E68-AEF8-4A69-9077-02434541AE71}" srcOrd="0" destOrd="0" presId="urn:microsoft.com/office/officeart/2005/8/layout/vList2"/>
    <dgm:cxn modelId="{C6AB1A44-30F7-44F2-89C7-C52C8FF4B90D}" type="presOf" srcId="{D29B01DB-B600-4653-AA72-1BEC13511ECB}" destId="{BC249F5D-DA05-4A06-9ABD-05CF35FFBD1D}" srcOrd="0" destOrd="0" presId="urn:microsoft.com/office/officeart/2005/8/layout/vList2"/>
    <dgm:cxn modelId="{7EB078BD-AEEC-4073-B500-A9BF3B7ECEC5}" srcId="{D29B01DB-B600-4653-AA72-1BEC13511ECB}" destId="{C59E8B33-B4C1-463D-9344-FDE674C95E80}" srcOrd="0" destOrd="0" parTransId="{7C3006AC-8D07-4367-8E1C-EDABAEB2F095}" sibTransId="{62D55DE6-DF32-4254-9418-69D830739312}"/>
    <dgm:cxn modelId="{F22A0B66-0ED3-4875-823F-1C1218327F41}" srcId="{0FE5215E-672A-49DF-B435-CEA319C45663}" destId="{D29B01DB-B600-4653-AA72-1BEC13511ECB}" srcOrd="0" destOrd="0" parTransId="{FDC121DF-C723-4AB0-8B5A-85DAAF499446}" sibTransId="{2EC77EF5-3031-48CD-9135-BA947F0AD7C5}"/>
    <dgm:cxn modelId="{006EEE19-10E5-4281-81CE-223951BDAFA6}" srcId="{D29B01DB-B600-4653-AA72-1BEC13511ECB}" destId="{DAD8E69E-18A5-4B2E-BEAE-01E9EB54C9FD}" srcOrd="4" destOrd="0" parTransId="{E39035C2-153A-4AF1-83E6-E50A1742CD5B}" sibTransId="{C94CD0DC-5947-427D-8FAE-E9DD6F319DFF}"/>
    <dgm:cxn modelId="{AB17B7AB-0D76-40C0-A8F4-874910E75CA9}" srcId="{D29B01DB-B600-4653-AA72-1BEC13511ECB}" destId="{A6D5EC05-0460-4A62-8EC3-2946A8431B94}" srcOrd="3" destOrd="0" parTransId="{790A7A95-1AA5-46E0-9A58-9B5C5F84FA87}" sibTransId="{66987979-1AEF-4D58-B10D-B6EA4F2F9C0C}"/>
    <dgm:cxn modelId="{DF3BE94B-E3C7-4879-8C27-070C2550E72E}" srcId="{D29B01DB-B600-4653-AA72-1BEC13511ECB}" destId="{EE08AB6B-BEFB-43C1-ABC9-167E2F3A5336}" srcOrd="5" destOrd="0" parTransId="{6E4905BD-9FEC-4F6B-8413-1DF7155BCD8F}" sibTransId="{A245595D-67E3-4A9F-9841-8E5138190ACE}"/>
    <dgm:cxn modelId="{6C0B37C3-F399-4CC1-B754-522167FCCC62}" srcId="{D29B01DB-B600-4653-AA72-1BEC13511ECB}" destId="{14C3108C-D68B-4823-84E4-56EFCF6642B1}" srcOrd="2" destOrd="0" parTransId="{FC9D6F66-0A71-4F3D-8AB3-55B459E67E2C}" sibTransId="{36418313-A5A1-4538-8776-206FDCBFDAC6}"/>
    <dgm:cxn modelId="{165293E1-7155-4348-A65F-BA55E26907FC}" type="presOf" srcId="{A6D5EC05-0460-4A62-8EC3-2946A8431B94}" destId="{7CF8345E-7E9E-49D9-A92F-15119D0F302A}" srcOrd="0" destOrd="3" presId="urn:microsoft.com/office/officeart/2005/8/layout/vList2"/>
    <dgm:cxn modelId="{541BD0CB-C341-4EC3-B159-2B898EDE8849}" type="presOf" srcId="{FCAEF884-381C-4B95-AA56-F7A27ADA93C6}" destId="{7CF8345E-7E9E-49D9-A92F-15119D0F302A}" srcOrd="0" destOrd="1" presId="urn:microsoft.com/office/officeart/2005/8/layout/vList2"/>
    <dgm:cxn modelId="{27C5E518-93D6-4DA5-9BD3-15F0A1E274B1}" type="presOf" srcId="{C59E8B33-B4C1-463D-9344-FDE674C95E80}" destId="{7CF8345E-7E9E-49D9-A92F-15119D0F302A}" srcOrd="0" destOrd="0" presId="urn:microsoft.com/office/officeart/2005/8/layout/vList2"/>
    <dgm:cxn modelId="{C9D575AE-1D33-4962-A6CF-966AE64BEAE9}" type="presParOf" srcId="{2B8D6E68-AEF8-4A69-9077-02434541AE71}" destId="{BC249F5D-DA05-4A06-9ABD-05CF35FFBD1D}" srcOrd="0" destOrd="0" presId="urn:microsoft.com/office/officeart/2005/8/layout/vList2"/>
    <dgm:cxn modelId="{9A9F7B06-BF86-4792-B51C-CAC18362D060}" type="presParOf" srcId="{2B8D6E68-AEF8-4A69-9077-02434541AE71}" destId="{7CF8345E-7E9E-49D9-A92F-15119D0F302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C1B259-EFA2-4249-B6BF-286564F41C4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A3D67576-DAC8-49C6-88AB-5196C61345FC}">
      <dgm:prSet/>
      <dgm:spPr>
        <a:solidFill>
          <a:srgbClr val="0070C0"/>
        </a:solidFill>
      </dgm:spPr>
      <dgm:t>
        <a:bodyPr/>
        <a:lstStyle/>
        <a:p>
          <a:pPr rtl="0"/>
          <a:r>
            <a:rPr lang="es-MX" b="1"/>
            <a:t>ETAPAS:</a:t>
          </a:r>
          <a:endParaRPr lang="es-MX"/>
        </a:p>
      </dgm:t>
    </dgm:pt>
    <dgm:pt modelId="{2489E468-C051-4D5F-943E-CDC8626EC9A2}" type="parTrans" cxnId="{B14D2970-DB92-4464-8399-C53C872071DA}">
      <dgm:prSet/>
      <dgm:spPr/>
      <dgm:t>
        <a:bodyPr/>
        <a:lstStyle/>
        <a:p>
          <a:endParaRPr lang="es-MX"/>
        </a:p>
      </dgm:t>
    </dgm:pt>
    <dgm:pt modelId="{F5FEF0B9-1E33-4F40-BA13-B1EAEF0F2C26}" type="sibTrans" cxnId="{B14D2970-DB92-4464-8399-C53C872071DA}">
      <dgm:prSet/>
      <dgm:spPr/>
      <dgm:t>
        <a:bodyPr/>
        <a:lstStyle/>
        <a:p>
          <a:endParaRPr lang="es-MX"/>
        </a:p>
      </dgm:t>
    </dgm:pt>
    <dgm:pt modelId="{F92AA7FE-408C-4365-B96E-EB1939764070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Solicitud de información</a:t>
          </a:r>
        </a:p>
      </dgm:t>
    </dgm:pt>
    <dgm:pt modelId="{4B54AD6A-37A1-466A-81A0-35B77A23FB55}" type="parTrans" cxnId="{34279ED0-B747-4145-BC18-BD5AF790536E}">
      <dgm:prSet/>
      <dgm:spPr/>
      <dgm:t>
        <a:bodyPr/>
        <a:lstStyle/>
        <a:p>
          <a:endParaRPr lang="es-MX"/>
        </a:p>
      </dgm:t>
    </dgm:pt>
    <dgm:pt modelId="{70E2D071-A53D-4F86-A179-6125239B3898}" type="sibTrans" cxnId="{34279ED0-B747-4145-BC18-BD5AF790536E}">
      <dgm:prSet/>
      <dgm:spPr/>
      <dgm:t>
        <a:bodyPr/>
        <a:lstStyle/>
        <a:p>
          <a:endParaRPr lang="es-MX"/>
        </a:p>
      </dgm:t>
    </dgm:pt>
    <dgm:pt modelId="{DDDE2425-8688-47E2-84EC-37A1826966A4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Visita a Dependencias y Entidades Municipales</a:t>
          </a:r>
        </a:p>
      </dgm:t>
    </dgm:pt>
    <dgm:pt modelId="{EB3C079F-4997-4E73-9AB2-F72F0C724A43}" type="parTrans" cxnId="{69851A19-50F7-4C17-907D-B16B1130C61C}">
      <dgm:prSet/>
      <dgm:spPr/>
      <dgm:t>
        <a:bodyPr/>
        <a:lstStyle/>
        <a:p>
          <a:endParaRPr lang="es-MX"/>
        </a:p>
      </dgm:t>
    </dgm:pt>
    <dgm:pt modelId="{B0BE34BE-32CC-42EB-A76C-70746AC3C5A3}" type="sibTrans" cxnId="{69851A19-50F7-4C17-907D-B16B1130C61C}">
      <dgm:prSet/>
      <dgm:spPr/>
      <dgm:t>
        <a:bodyPr/>
        <a:lstStyle/>
        <a:p>
          <a:endParaRPr lang="es-MX"/>
        </a:p>
      </dgm:t>
    </dgm:pt>
    <dgm:pt modelId="{0AA952D0-09A9-4DC6-8F72-19E012325A80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Evaluación del servicio</a:t>
          </a:r>
        </a:p>
      </dgm:t>
    </dgm:pt>
    <dgm:pt modelId="{B7EC1BAE-9CBE-45C4-B4E6-0B1CD707384B}" type="parTrans" cxnId="{597CC481-87FA-40F6-A75A-B9A30FF79BE7}">
      <dgm:prSet/>
      <dgm:spPr/>
      <dgm:t>
        <a:bodyPr/>
        <a:lstStyle/>
        <a:p>
          <a:endParaRPr lang="es-MX"/>
        </a:p>
      </dgm:t>
    </dgm:pt>
    <dgm:pt modelId="{0F49D3AF-2142-4719-89C5-79952C7561A0}" type="sibTrans" cxnId="{597CC481-87FA-40F6-A75A-B9A30FF79BE7}">
      <dgm:prSet/>
      <dgm:spPr/>
      <dgm:t>
        <a:bodyPr/>
        <a:lstStyle/>
        <a:p>
          <a:endParaRPr lang="es-MX"/>
        </a:p>
      </dgm:t>
    </dgm:pt>
    <dgm:pt modelId="{D820BED6-FDA3-4E03-89BA-461AD3CD8E4E}">
      <dgm:prSet custT="1"/>
      <dgm:spPr/>
      <dgm:t>
        <a:bodyPr/>
        <a:lstStyle/>
        <a:p>
          <a:pPr rtl="0"/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Informe Final</a:t>
          </a:r>
        </a:p>
      </dgm:t>
    </dgm:pt>
    <dgm:pt modelId="{24503263-EA30-49B9-B961-4DD11103E9BC}" type="parTrans" cxnId="{11F10E04-A344-4777-BB88-5E14AAEA03BA}">
      <dgm:prSet/>
      <dgm:spPr/>
      <dgm:t>
        <a:bodyPr/>
        <a:lstStyle/>
        <a:p>
          <a:endParaRPr lang="es-MX"/>
        </a:p>
      </dgm:t>
    </dgm:pt>
    <dgm:pt modelId="{E35ECD2D-BE19-495B-85E9-5A5D2A8AAD7E}" type="sibTrans" cxnId="{11F10E04-A344-4777-BB88-5E14AAEA03BA}">
      <dgm:prSet/>
      <dgm:spPr/>
      <dgm:t>
        <a:bodyPr/>
        <a:lstStyle/>
        <a:p>
          <a:endParaRPr lang="es-MX"/>
        </a:p>
      </dgm:t>
    </dgm:pt>
    <dgm:pt modelId="{D1406C24-1519-4D18-9D4C-35CB820A489A}" type="pres">
      <dgm:prSet presAssocID="{6CC1B259-EFA2-4249-B6BF-286564F41C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410AD7-0F42-4E8A-B6D0-9D797CE7DB18}" type="pres">
      <dgm:prSet presAssocID="{A3D67576-DAC8-49C6-88AB-5196C61345FC}" presName="parentText" presStyleLbl="node1" presStyleIdx="0" presStyleCnt="1" custLinFactNeighborX="-12299" custLinFactNeighborY="-74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F873C3-A83D-4273-B3FC-52FA5577AA69}" type="pres">
      <dgm:prSet presAssocID="{A3D67576-DAC8-49C6-88AB-5196C61345F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04F71C-954A-4D8A-AFE0-6F1B7D533B7D}" type="presOf" srcId="{DDDE2425-8688-47E2-84EC-37A1826966A4}" destId="{79F873C3-A83D-4273-B3FC-52FA5577AA69}" srcOrd="0" destOrd="1" presId="urn:microsoft.com/office/officeart/2005/8/layout/vList2"/>
    <dgm:cxn modelId="{C9C3F3D5-793B-4C6B-8E39-7FDB71C5CAA6}" type="presOf" srcId="{D820BED6-FDA3-4E03-89BA-461AD3CD8E4E}" destId="{79F873C3-A83D-4273-B3FC-52FA5577AA69}" srcOrd="0" destOrd="3" presId="urn:microsoft.com/office/officeart/2005/8/layout/vList2"/>
    <dgm:cxn modelId="{11F10E04-A344-4777-BB88-5E14AAEA03BA}" srcId="{A3D67576-DAC8-49C6-88AB-5196C61345FC}" destId="{D820BED6-FDA3-4E03-89BA-461AD3CD8E4E}" srcOrd="3" destOrd="0" parTransId="{24503263-EA30-49B9-B961-4DD11103E9BC}" sibTransId="{E35ECD2D-BE19-495B-85E9-5A5D2A8AAD7E}"/>
    <dgm:cxn modelId="{B14D2970-DB92-4464-8399-C53C872071DA}" srcId="{6CC1B259-EFA2-4249-B6BF-286564F41C4D}" destId="{A3D67576-DAC8-49C6-88AB-5196C61345FC}" srcOrd="0" destOrd="0" parTransId="{2489E468-C051-4D5F-943E-CDC8626EC9A2}" sibTransId="{F5FEF0B9-1E33-4F40-BA13-B1EAEF0F2C26}"/>
    <dgm:cxn modelId="{C9FA0761-B897-4536-BF7C-70AEC29D1493}" type="presOf" srcId="{6CC1B259-EFA2-4249-B6BF-286564F41C4D}" destId="{D1406C24-1519-4D18-9D4C-35CB820A489A}" srcOrd="0" destOrd="0" presId="urn:microsoft.com/office/officeart/2005/8/layout/vList2"/>
    <dgm:cxn modelId="{34279ED0-B747-4145-BC18-BD5AF790536E}" srcId="{A3D67576-DAC8-49C6-88AB-5196C61345FC}" destId="{F92AA7FE-408C-4365-B96E-EB1939764070}" srcOrd="0" destOrd="0" parTransId="{4B54AD6A-37A1-466A-81A0-35B77A23FB55}" sibTransId="{70E2D071-A53D-4F86-A179-6125239B3898}"/>
    <dgm:cxn modelId="{69851A19-50F7-4C17-907D-B16B1130C61C}" srcId="{A3D67576-DAC8-49C6-88AB-5196C61345FC}" destId="{DDDE2425-8688-47E2-84EC-37A1826966A4}" srcOrd="1" destOrd="0" parTransId="{EB3C079F-4997-4E73-9AB2-F72F0C724A43}" sibTransId="{B0BE34BE-32CC-42EB-A76C-70746AC3C5A3}"/>
    <dgm:cxn modelId="{5BC4DAB8-35DA-4C98-9ABF-4A70E674C6C3}" type="presOf" srcId="{A3D67576-DAC8-49C6-88AB-5196C61345FC}" destId="{68410AD7-0F42-4E8A-B6D0-9D797CE7DB18}" srcOrd="0" destOrd="0" presId="urn:microsoft.com/office/officeart/2005/8/layout/vList2"/>
    <dgm:cxn modelId="{290DC0B5-3625-4635-BA1D-0CDD38468AB7}" type="presOf" srcId="{F92AA7FE-408C-4365-B96E-EB1939764070}" destId="{79F873C3-A83D-4273-B3FC-52FA5577AA69}" srcOrd="0" destOrd="0" presId="urn:microsoft.com/office/officeart/2005/8/layout/vList2"/>
    <dgm:cxn modelId="{25D982BC-4E3D-4DBD-B19A-3831C7324064}" type="presOf" srcId="{0AA952D0-09A9-4DC6-8F72-19E012325A80}" destId="{79F873C3-A83D-4273-B3FC-52FA5577AA69}" srcOrd="0" destOrd="2" presId="urn:microsoft.com/office/officeart/2005/8/layout/vList2"/>
    <dgm:cxn modelId="{597CC481-87FA-40F6-A75A-B9A30FF79BE7}" srcId="{A3D67576-DAC8-49C6-88AB-5196C61345FC}" destId="{0AA952D0-09A9-4DC6-8F72-19E012325A80}" srcOrd="2" destOrd="0" parTransId="{B7EC1BAE-9CBE-45C4-B4E6-0B1CD707384B}" sibTransId="{0F49D3AF-2142-4719-89C5-79952C7561A0}"/>
    <dgm:cxn modelId="{6E94FC9B-1962-4F7F-939F-9E322FAF40C4}" type="presParOf" srcId="{D1406C24-1519-4D18-9D4C-35CB820A489A}" destId="{68410AD7-0F42-4E8A-B6D0-9D797CE7DB18}" srcOrd="0" destOrd="0" presId="urn:microsoft.com/office/officeart/2005/8/layout/vList2"/>
    <dgm:cxn modelId="{88DD6394-3720-4590-B5BD-D3901DAD2979}" type="presParOf" srcId="{D1406C24-1519-4D18-9D4C-35CB820A489A}" destId="{79F873C3-A83D-4273-B3FC-52FA5577AA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E43579-2076-40FD-BE09-FD317FF1664F}" type="doc">
      <dgm:prSet loTypeId="urn:microsoft.com/office/officeart/2005/8/layout/bProcess3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02919291-C7F4-43AE-8554-8E723D91024D}">
      <dgm:prSet phldrT="[Texto]"/>
      <dgm:spPr/>
      <dgm:t>
        <a:bodyPr/>
        <a:lstStyle/>
        <a:p>
          <a:r>
            <a:rPr lang="es-MX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9 Consejeros ciudadanos</a:t>
          </a:r>
          <a:endParaRPr lang="es-MX" b="1" dirty="0"/>
        </a:p>
      </dgm:t>
    </dgm:pt>
    <dgm:pt modelId="{DEBBE6A5-3BE3-433C-B5E9-72D24693811C}" type="parTrans" cxnId="{96F9DFA9-E1AB-424C-9C3A-689261679DD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495DA6FF-E3FD-49F8-BA62-C7E1A71EA358}" type="sibTrans" cxnId="{96F9DFA9-E1AB-424C-9C3A-689261679DD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04884667-C95A-4B21-90E6-0588BD3C227D}">
      <dgm:prSet phldrT="[Texto]"/>
      <dgm:spPr/>
      <dgm:t>
        <a:bodyPr/>
        <a:lstStyle/>
        <a:p>
          <a:r>
            <a:rPr lang="es-MX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Contralora Municipal; y</a:t>
          </a:r>
          <a:endParaRPr lang="es-MX" b="1" dirty="0"/>
        </a:p>
      </dgm:t>
    </dgm:pt>
    <dgm:pt modelId="{A55F59D8-72DF-48A8-A9F2-B17A89CFFFA5}" type="parTrans" cxnId="{2538B5AC-272E-4DC2-A02D-5453AA87AEE3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22B4ABB2-1124-4157-8D3D-707937ED411F}" type="sibTrans" cxnId="{2538B5AC-272E-4DC2-A02D-5453AA87AEE3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74C3F7EA-E13E-411F-B9E8-777DECD308F3}">
      <dgm:prSet phldrT="[Texto]"/>
      <dgm:spPr/>
      <dgm:t>
        <a:bodyPr/>
        <a:lstStyle/>
        <a:p>
          <a:r>
            <a:rPr lang="es-MX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Director de Contraloría Social; quien funge como Secretario Técnico.</a:t>
          </a:r>
          <a:endParaRPr lang="es-MX" b="1" dirty="0"/>
        </a:p>
      </dgm:t>
    </dgm:pt>
    <dgm:pt modelId="{6A07FDFD-450E-4778-9824-E3A500EE3396}" type="parTrans" cxnId="{779E1C26-8C75-4F3D-9663-0BCCC38F1AC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461362CA-4EF9-4B9A-896B-59B3F3D48FCC}" type="sibTrans" cxnId="{779E1C26-8C75-4F3D-9663-0BCCC38F1AC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D24702F5-AFAF-49B0-B1B5-1BE8F0E2D033}">
      <dgm:prSet phldrT="[Texto]"/>
      <dgm:spPr/>
      <dgm:t>
        <a:bodyPr/>
        <a:lstStyle/>
        <a:p>
          <a:r>
            <a:rPr lang="es-MX" b="1"/>
            <a:t>Presidente (a) de la Comisión de Contraloría</a:t>
          </a:r>
          <a:endParaRPr lang="es-MX" b="1" dirty="0"/>
        </a:p>
      </dgm:t>
    </dgm:pt>
    <dgm:pt modelId="{62F02DD2-234B-4F7D-A8D3-D2C3177B7FD2}" type="parTrans" cxnId="{BF52A36B-E255-4C6C-8747-EFEB654742CC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FE12B089-1A60-4BC4-A562-7F21D1E7F993}" type="sibTrans" cxnId="{BF52A36B-E255-4C6C-8747-EFEB654742CC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86C6F8B6-1C72-4446-A7E2-5D702C683F47}" type="pres">
      <dgm:prSet presAssocID="{63E43579-2076-40FD-BE09-FD317FF1664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7D3023B-E595-4FCD-B24F-A544134C2DD3}" type="pres">
      <dgm:prSet presAssocID="{02919291-C7F4-43AE-8554-8E723D91024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18BA3C-F5CC-42EE-942C-9AE31B27F841}" type="pres">
      <dgm:prSet presAssocID="{495DA6FF-E3FD-49F8-BA62-C7E1A71EA358}" presName="sibTrans" presStyleLbl="sibTrans1D1" presStyleIdx="0" presStyleCnt="3"/>
      <dgm:spPr/>
      <dgm:t>
        <a:bodyPr/>
        <a:lstStyle/>
        <a:p>
          <a:endParaRPr lang="es-ES"/>
        </a:p>
      </dgm:t>
    </dgm:pt>
    <dgm:pt modelId="{860A48A6-2DDC-4F1F-A13A-DC754CD7B1F3}" type="pres">
      <dgm:prSet presAssocID="{495DA6FF-E3FD-49F8-BA62-C7E1A71EA358}" presName="connectorText" presStyleLbl="sibTrans1D1" presStyleIdx="0" presStyleCnt="3"/>
      <dgm:spPr/>
      <dgm:t>
        <a:bodyPr/>
        <a:lstStyle/>
        <a:p>
          <a:endParaRPr lang="es-ES"/>
        </a:p>
      </dgm:t>
    </dgm:pt>
    <dgm:pt modelId="{C052359B-609E-485A-9FA7-3F238611158D}" type="pres">
      <dgm:prSet presAssocID="{D24702F5-AFAF-49B0-B1B5-1BE8F0E2D03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3D989F-C9A2-48B4-AF96-2CB6DB775724}" type="pres">
      <dgm:prSet presAssocID="{FE12B089-1A60-4BC4-A562-7F21D1E7F993}" presName="sibTrans" presStyleLbl="sibTrans1D1" presStyleIdx="1" presStyleCnt="3"/>
      <dgm:spPr/>
      <dgm:t>
        <a:bodyPr/>
        <a:lstStyle/>
        <a:p>
          <a:endParaRPr lang="es-ES"/>
        </a:p>
      </dgm:t>
    </dgm:pt>
    <dgm:pt modelId="{AD73C935-5244-4C7E-8682-B72BACF377C1}" type="pres">
      <dgm:prSet presAssocID="{FE12B089-1A60-4BC4-A562-7F21D1E7F993}" presName="connectorText" presStyleLbl="sibTrans1D1" presStyleIdx="1" presStyleCnt="3"/>
      <dgm:spPr/>
      <dgm:t>
        <a:bodyPr/>
        <a:lstStyle/>
        <a:p>
          <a:endParaRPr lang="es-ES"/>
        </a:p>
      </dgm:t>
    </dgm:pt>
    <dgm:pt modelId="{FAE51221-85ED-415B-A647-0982FB591441}" type="pres">
      <dgm:prSet presAssocID="{04884667-C95A-4B21-90E6-0588BD3C227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7576B4-B341-4183-B756-FB74DDC6473F}" type="pres">
      <dgm:prSet presAssocID="{22B4ABB2-1124-4157-8D3D-707937ED411F}" presName="sibTrans" presStyleLbl="sibTrans1D1" presStyleIdx="2" presStyleCnt="3"/>
      <dgm:spPr/>
      <dgm:t>
        <a:bodyPr/>
        <a:lstStyle/>
        <a:p>
          <a:endParaRPr lang="es-ES"/>
        </a:p>
      </dgm:t>
    </dgm:pt>
    <dgm:pt modelId="{F0F22271-773E-4E41-A27E-3062BB47F884}" type="pres">
      <dgm:prSet presAssocID="{22B4ABB2-1124-4157-8D3D-707937ED411F}" presName="connectorText" presStyleLbl="sibTrans1D1" presStyleIdx="2" presStyleCnt="3"/>
      <dgm:spPr/>
      <dgm:t>
        <a:bodyPr/>
        <a:lstStyle/>
        <a:p>
          <a:endParaRPr lang="es-ES"/>
        </a:p>
      </dgm:t>
    </dgm:pt>
    <dgm:pt modelId="{A2EE4889-E8FC-40AC-A097-46FDDB4F9028}" type="pres">
      <dgm:prSet presAssocID="{74C3F7EA-E13E-411F-B9E8-777DECD308F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F52A36B-E255-4C6C-8747-EFEB654742CC}" srcId="{63E43579-2076-40FD-BE09-FD317FF1664F}" destId="{D24702F5-AFAF-49B0-B1B5-1BE8F0E2D033}" srcOrd="1" destOrd="0" parTransId="{62F02DD2-234B-4F7D-A8D3-D2C3177B7FD2}" sibTransId="{FE12B089-1A60-4BC4-A562-7F21D1E7F993}"/>
    <dgm:cxn modelId="{C95CF63A-356F-4EB5-82B2-9A864170712C}" type="presOf" srcId="{22B4ABB2-1124-4157-8D3D-707937ED411F}" destId="{F0F22271-773E-4E41-A27E-3062BB47F884}" srcOrd="1" destOrd="0" presId="urn:microsoft.com/office/officeart/2005/8/layout/bProcess3"/>
    <dgm:cxn modelId="{779E1C26-8C75-4F3D-9663-0BCCC38F1AC4}" srcId="{63E43579-2076-40FD-BE09-FD317FF1664F}" destId="{74C3F7EA-E13E-411F-B9E8-777DECD308F3}" srcOrd="3" destOrd="0" parTransId="{6A07FDFD-450E-4778-9824-E3A500EE3396}" sibTransId="{461362CA-4EF9-4B9A-896B-59B3F3D48FCC}"/>
    <dgm:cxn modelId="{71864B62-498D-431E-B23D-301214E2A6D9}" type="presOf" srcId="{74C3F7EA-E13E-411F-B9E8-777DECD308F3}" destId="{A2EE4889-E8FC-40AC-A097-46FDDB4F9028}" srcOrd="0" destOrd="0" presId="urn:microsoft.com/office/officeart/2005/8/layout/bProcess3"/>
    <dgm:cxn modelId="{6AF3B7FF-6AC0-41D0-AB99-BBDF700BF400}" type="presOf" srcId="{495DA6FF-E3FD-49F8-BA62-C7E1A71EA358}" destId="{C518BA3C-F5CC-42EE-942C-9AE31B27F841}" srcOrd="0" destOrd="0" presId="urn:microsoft.com/office/officeart/2005/8/layout/bProcess3"/>
    <dgm:cxn modelId="{9740268C-8410-4169-9EEB-885C7280A87D}" type="presOf" srcId="{FE12B089-1A60-4BC4-A562-7F21D1E7F993}" destId="{FA3D989F-C9A2-48B4-AF96-2CB6DB775724}" srcOrd="0" destOrd="0" presId="urn:microsoft.com/office/officeart/2005/8/layout/bProcess3"/>
    <dgm:cxn modelId="{3BA6101E-61F1-4AFF-9AFB-F3E4B44C4FF8}" type="presOf" srcId="{D24702F5-AFAF-49B0-B1B5-1BE8F0E2D033}" destId="{C052359B-609E-485A-9FA7-3F238611158D}" srcOrd="0" destOrd="0" presId="urn:microsoft.com/office/officeart/2005/8/layout/bProcess3"/>
    <dgm:cxn modelId="{42F18440-CAF8-4914-BB35-7CDFEFE1E858}" type="presOf" srcId="{02919291-C7F4-43AE-8554-8E723D91024D}" destId="{27D3023B-E595-4FCD-B24F-A544134C2DD3}" srcOrd="0" destOrd="0" presId="urn:microsoft.com/office/officeart/2005/8/layout/bProcess3"/>
    <dgm:cxn modelId="{CF7F51D8-6FE3-42AB-85FF-1C783E1F265D}" type="presOf" srcId="{495DA6FF-E3FD-49F8-BA62-C7E1A71EA358}" destId="{860A48A6-2DDC-4F1F-A13A-DC754CD7B1F3}" srcOrd="1" destOrd="0" presId="urn:microsoft.com/office/officeart/2005/8/layout/bProcess3"/>
    <dgm:cxn modelId="{6E74525D-2E8C-48C2-902B-6DD584FBE41F}" type="presOf" srcId="{FE12B089-1A60-4BC4-A562-7F21D1E7F993}" destId="{AD73C935-5244-4C7E-8682-B72BACF377C1}" srcOrd="1" destOrd="0" presId="urn:microsoft.com/office/officeart/2005/8/layout/bProcess3"/>
    <dgm:cxn modelId="{5A59D559-EA32-40CE-8888-CE5A0078611F}" type="presOf" srcId="{63E43579-2076-40FD-BE09-FD317FF1664F}" destId="{86C6F8B6-1C72-4446-A7E2-5D702C683F47}" srcOrd="0" destOrd="0" presId="urn:microsoft.com/office/officeart/2005/8/layout/bProcess3"/>
    <dgm:cxn modelId="{0E695DFE-DF87-4023-8E49-E95C61DF151C}" type="presOf" srcId="{22B4ABB2-1124-4157-8D3D-707937ED411F}" destId="{2B7576B4-B341-4183-B756-FB74DDC6473F}" srcOrd="0" destOrd="0" presId="urn:microsoft.com/office/officeart/2005/8/layout/bProcess3"/>
    <dgm:cxn modelId="{96F9DFA9-E1AB-424C-9C3A-689261679DD4}" srcId="{63E43579-2076-40FD-BE09-FD317FF1664F}" destId="{02919291-C7F4-43AE-8554-8E723D91024D}" srcOrd="0" destOrd="0" parTransId="{DEBBE6A5-3BE3-433C-B5E9-72D24693811C}" sibTransId="{495DA6FF-E3FD-49F8-BA62-C7E1A71EA358}"/>
    <dgm:cxn modelId="{BBB0D7B9-4CF9-45E7-A00E-89E22C755D60}" type="presOf" srcId="{04884667-C95A-4B21-90E6-0588BD3C227D}" destId="{FAE51221-85ED-415B-A647-0982FB591441}" srcOrd="0" destOrd="0" presId="urn:microsoft.com/office/officeart/2005/8/layout/bProcess3"/>
    <dgm:cxn modelId="{2538B5AC-272E-4DC2-A02D-5453AA87AEE3}" srcId="{63E43579-2076-40FD-BE09-FD317FF1664F}" destId="{04884667-C95A-4B21-90E6-0588BD3C227D}" srcOrd="2" destOrd="0" parTransId="{A55F59D8-72DF-48A8-A9F2-B17A89CFFFA5}" sibTransId="{22B4ABB2-1124-4157-8D3D-707937ED411F}"/>
    <dgm:cxn modelId="{DD23C32D-DA92-4916-A4A9-4A1D00BBFB8C}" type="presParOf" srcId="{86C6F8B6-1C72-4446-A7E2-5D702C683F47}" destId="{27D3023B-E595-4FCD-B24F-A544134C2DD3}" srcOrd="0" destOrd="0" presId="urn:microsoft.com/office/officeart/2005/8/layout/bProcess3"/>
    <dgm:cxn modelId="{AC668185-7137-441F-8159-A66CBC77DA02}" type="presParOf" srcId="{86C6F8B6-1C72-4446-A7E2-5D702C683F47}" destId="{C518BA3C-F5CC-42EE-942C-9AE31B27F841}" srcOrd="1" destOrd="0" presId="urn:microsoft.com/office/officeart/2005/8/layout/bProcess3"/>
    <dgm:cxn modelId="{FE3A9312-B948-45C8-A9E7-952A33233596}" type="presParOf" srcId="{C518BA3C-F5CC-42EE-942C-9AE31B27F841}" destId="{860A48A6-2DDC-4F1F-A13A-DC754CD7B1F3}" srcOrd="0" destOrd="0" presId="urn:microsoft.com/office/officeart/2005/8/layout/bProcess3"/>
    <dgm:cxn modelId="{88A8D353-9B83-494E-B628-6F03368D6DD6}" type="presParOf" srcId="{86C6F8B6-1C72-4446-A7E2-5D702C683F47}" destId="{C052359B-609E-485A-9FA7-3F238611158D}" srcOrd="2" destOrd="0" presId="urn:microsoft.com/office/officeart/2005/8/layout/bProcess3"/>
    <dgm:cxn modelId="{FD9A4FE3-3B84-4D47-A6CB-785FF58AE384}" type="presParOf" srcId="{86C6F8B6-1C72-4446-A7E2-5D702C683F47}" destId="{FA3D989F-C9A2-48B4-AF96-2CB6DB775724}" srcOrd="3" destOrd="0" presId="urn:microsoft.com/office/officeart/2005/8/layout/bProcess3"/>
    <dgm:cxn modelId="{64B1CF77-54FF-45A5-8990-BD4DF320DF81}" type="presParOf" srcId="{FA3D989F-C9A2-48B4-AF96-2CB6DB775724}" destId="{AD73C935-5244-4C7E-8682-B72BACF377C1}" srcOrd="0" destOrd="0" presId="urn:microsoft.com/office/officeart/2005/8/layout/bProcess3"/>
    <dgm:cxn modelId="{2F79541C-8A7F-40BD-8E59-52AFB8CF2CFD}" type="presParOf" srcId="{86C6F8B6-1C72-4446-A7E2-5D702C683F47}" destId="{FAE51221-85ED-415B-A647-0982FB591441}" srcOrd="4" destOrd="0" presId="urn:microsoft.com/office/officeart/2005/8/layout/bProcess3"/>
    <dgm:cxn modelId="{B2B3EEA2-24F4-4001-AC90-91129033C428}" type="presParOf" srcId="{86C6F8B6-1C72-4446-A7E2-5D702C683F47}" destId="{2B7576B4-B341-4183-B756-FB74DDC6473F}" srcOrd="5" destOrd="0" presId="urn:microsoft.com/office/officeart/2005/8/layout/bProcess3"/>
    <dgm:cxn modelId="{2B8D34A2-E2A6-412A-BC7F-EF624DADD0B7}" type="presParOf" srcId="{2B7576B4-B341-4183-B756-FB74DDC6473F}" destId="{F0F22271-773E-4E41-A27E-3062BB47F884}" srcOrd="0" destOrd="0" presId="urn:microsoft.com/office/officeart/2005/8/layout/bProcess3"/>
    <dgm:cxn modelId="{470C18A1-01F6-4E22-9E68-B94D6EBF463D}" type="presParOf" srcId="{86C6F8B6-1C72-4446-A7E2-5D702C683F47}" destId="{A2EE4889-E8FC-40AC-A097-46FDDB4F9028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3E43579-2076-40FD-BE09-FD317FF1664F}" type="doc">
      <dgm:prSet loTypeId="urn:microsoft.com/office/officeart/2005/8/layout/default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02919291-C7F4-43AE-8554-8E723D91024D}">
      <dgm:prSet phldrT="[Texto]"/>
      <dgm:spPr/>
      <dgm:t>
        <a:bodyPr/>
        <a:lstStyle/>
        <a:p>
          <a:r>
            <a:rPr lang="es-MX" b="1"/>
            <a:t>Comisión de Obra Pública y Movilidad </a:t>
          </a:r>
          <a:endParaRPr lang="es-MX" b="1" dirty="0"/>
        </a:p>
      </dgm:t>
    </dgm:pt>
    <dgm:pt modelId="{DEBBE6A5-3BE3-433C-B5E9-72D24693811C}" type="parTrans" cxnId="{96F9DFA9-E1AB-424C-9C3A-689261679DD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495DA6FF-E3FD-49F8-BA62-C7E1A71EA358}" type="sibTrans" cxnId="{96F9DFA9-E1AB-424C-9C3A-689261679DD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04884667-C95A-4B21-90E6-0588BD3C227D}">
      <dgm:prSet phldrT="[Texto]"/>
      <dgm:spPr/>
      <dgm:t>
        <a:bodyPr/>
        <a:lstStyle/>
        <a:p>
          <a:r>
            <a:rPr lang="es-MX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Comisión para Adquisiciones Gubernamentales</a:t>
          </a:r>
          <a:endParaRPr lang="es-MX" b="1" dirty="0"/>
        </a:p>
      </dgm:t>
    </dgm:pt>
    <dgm:pt modelId="{A55F59D8-72DF-48A8-A9F2-B17A89CFFFA5}" type="parTrans" cxnId="{2538B5AC-272E-4DC2-A02D-5453AA87AEE3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22B4ABB2-1124-4157-8D3D-707937ED411F}" type="sibTrans" cxnId="{2538B5AC-272E-4DC2-A02D-5453AA87AEE3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74C3F7EA-E13E-411F-B9E8-777DECD308F3}">
      <dgm:prSet phldrT="[Texto]"/>
      <dgm:spPr/>
      <dgm:t>
        <a:bodyPr/>
        <a:lstStyle/>
        <a:p>
          <a:r>
            <a:rPr lang="es-MX" b="1"/>
            <a:t>Comisión de Mejora de Procesos</a:t>
          </a:r>
          <a:endParaRPr lang="es-MX" b="1" dirty="0"/>
        </a:p>
      </dgm:t>
    </dgm:pt>
    <dgm:pt modelId="{6A07FDFD-450E-4778-9824-E3A500EE3396}" type="parTrans" cxnId="{779E1C26-8C75-4F3D-9663-0BCCC38F1AC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461362CA-4EF9-4B9A-896B-59B3F3D48FCC}" type="sibTrans" cxnId="{779E1C26-8C75-4F3D-9663-0BCCC38F1AC4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D24702F5-AFAF-49B0-B1B5-1BE8F0E2D033}">
      <dgm:prSet phldrT="[Texto]"/>
      <dgm:spPr/>
      <dgm:t>
        <a:bodyPr/>
        <a:lstStyle/>
        <a:p>
          <a:r>
            <a:rPr lang="es-MX" b="1"/>
            <a:t>Comisión para Programas Sociales</a:t>
          </a:r>
          <a:endParaRPr lang="es-MX" b="1" dirty="0"/>
        </a:p>
      </dgm:t>
    </dgm:pt>
    <dgm:pt modelId="{62F02DD2-234B-4F7D-A8D3-D2C3177B7FD2}" type="parTrans" cxnId="{BF52A36B-E255-4C6C-8747-EFEB654742CC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FE12B089-1A60-4BC4-A562-7F21D1E7F993}" type="sibTrans" cxnId="{BF52A36B-E255-4C6C-8747-EFEB654742CC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6A90DFEA-B376-4A9A-B9AD-4F71763CAD9C}">
      <dgm:prSet phldrT="[Texto]"/>
      <dgm:spPr/>
      <dgm:t>
        <a:bodyPr/>
        <a:lstStyle/>
        <a:p>
          <a:r>
            <a:rPr lang="es-MX" b="1"/>
            <a:t>Comisión de Educación y Promoción de Valores</a:t>
          </a:r>
          <a:endParaRPr lang="es-MX" b="1" dirty="0"/>
        </a:p>
      </dgm:t>
    </dgm:pt>
    <dgm:pt modelId="{F44BC897-29DC-4714-9E14-34C8C8E356F6}" type="parTrans" cxnId="{C331F1D2-F9D8-46C8-A004-3B853B1FC3A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6A4908B-F546-4A74-835C-A5227F022F3C}" type="sibTrans" cxnId="{C331F1D2-F9D8-46C8-A004-3B853B1FC3A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5E0F615-E1B9-45F7-BC4A-C9E7E07B5D83}">
      <dgm:prSet phldrT="[Texto]"/>
      <dgm:spPr/>
      <dgm:t>
        <a:bodyPr/>
        <a:lstStyle/>
        <a:p>
          <a:r>
            <a:rPr lang="es-MX" b="1"/>
            <a:t>Comité de selección</a:t>
          </a:r>
          <a:endParaRPr lang="es-MX" b="1" dirty="0"/>
        </a:p>
      </dgm:t>
    </dgm:pt>
    <dgm:pt modelId="{8FCE151E-6BD1-4409-8CA9-461555DC0313}" type="parTrans" cxnId="{E5FC6965-12FC-49BB-B0F9-B6C89762DF8F}">
      <dgm:prSet/>
      <dgm:spPr/>
      <dgm:t>
        <a:bodyPr/>
        <a:lstStyle/>
        <a:p>
          <a:endParaRPr lang="es-MX"/>
        </a:p>
      </dgm:t>
    </dgm:pt>
    <dgm:pt modelId="{2845ECDB-CFE4-436E-8D3C-D9FD9FE872D9}" type="sibTrans" cxnId="{E5FC6965-12FC-49BB-B0F9-B6C89762DF8F}">
      <dgm:prSet/>
      <dgm:spPr/>
      <dgm:t>
        <a:bodyPr/>
        <a:lstStyle/>
        <a:p>
          <a:endParaRPr lang="es-MX"/>
        </a:p>
      </dgm:t>
    </dgm:pt>
    <dgm:pt modelId="{57FA691C-C98B-4B1E-AD22-FA6459B1A40E}">
      <dgm:prSet phldrT="[Texto]"/>
      <dgm:spPr/>
      <dgm:t>
        <a:bodyPr/>
        <a:lstStyle/>
        <a:p>
          <a:r>
            <a:rPr lang="es-MX" b="1"/>
            <a:t>Comité</a:t>
          </a:r>
          <a:r>
            <a:rPr lang="es-MX" b="1" baseline="0"/>
            <a:t> de normatividad</a:t>
          </a:r>
          <a:endParaRPr lang="es-MX" b="1" dirty="0"/>
        </a:p>
      </dgm:t>
    </dgm:pt>
    <dgm:pt modelId="{C9ED86A2-FBF8-47CA-B571-ECC82490C34A}" type="sibTrans" cxnId="{E3F5846E-971D-4845-B30F-A2B97ABDD982}">
      <dgm:prSet/>
      <dgm:spPr/>
      <dgm:t>
        <a:bodyPr/>
        <a:lstStyle/>
        <a:p>
          <a:endParaRPr lang="es-MX"/>
        </a:p>
      </dgm:t>
    </dgm:pt>
    <dgm:pt modelId="{A56E48D1-7A9F-46D2-A339-431C711FFBE6}" type="parTrans" cxnId="{E3F5846E-971D-4845-B30F-A2B97ABDD982}">
      <dgm:prSet/>
      <dgm:spPr/>
      <dgm:t>
        <a:bodyPr/>
        <a:lstStyle/>
        <a:p>
          <a:endParaRPr lang="es-MX"/>
        </a:p>
      </dgm:t>
    </dgm:pt>
    <dgm:pt modelId="{F01F73D8-F43D-419E-BF98-C7226634E263}" type="pres">
      <dgm:prSet presAssocID="{63E43579-2076-40FD-BE09-FD317FF166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5127AB5-1091-41E6-81FF-CCDE66463E22}" type="pres">
      <dgm:prSet presAssocID="{02919291-C7F4-43AE-8554-8E723D91024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756855-A970-41BF-9C48-40DC5A197897}" type="pres">
      <dgm:prSet presAssocID="{495DA6FF-E3FD-49F8-BA62-C7E1A71EA358}" presName="sibTrans" presStyleCnt="0"/>
      <dgm:spPr/>
    </dgm:pt>
    <dgm:pt modelId="{7382551D-F629-4323-AF29-5C3F44416D2B}" type="pres">
      <dgm:prSet presAssocID="{D24702F5-AFAF-49B0-B1B5-1BE8F0E2D033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A6FFB3-0D1B-4458-B956-731B50431080}" type="pres">
      <dgm:prSet presAssocID="{FE12B089-1A60-4BC4-A562-7F21D1E7F993}" presName="sibTrans" presStyleCnt="0"/>
      <dgm:spPr/>
    </dgm:pt>
    <dgm:pt modelId="{DCEFD9DA-62E2-46D9-86FF-1F23D66AF52E}" type="pres">
      <dgm:prSet presAssocID="{04884667-C95A-4B21-90E6-0588BD3C227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EA96BF-A871-4FCD-8300-92DD204ACB07}" type="pres">
      <dgm:prSet presAssocID="{22B4ABB2-1124-4157-8D3D-707937ED411F}" presName="sibTrans" presStyleCnt="0"/>
      <dgm:spPr/>
    </dgm:pt>
    <dgm:pt modelId="{3EBC094C-800E-4EDC-9718-35572FD3CF38}" type="pres">
      <dgm:prSet presAssocID="{74C3F7EA-E13E-411F-B9E8-777DECD308F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430C3F-C700-4FF8-9B9F-BFA261579A59}" type="pres">
      <dgm:prSet presAssocID="{461362CA-4EF9-4B9A-896B-59B3F3D48FCC}" presName="sibTrans" presStyleCnt="0"/>
      <dgm:spPr/>
    </dgm:pt>
    <dgm:pt modelId="{C372D9E1-30CA-4AEB-8D88-2A395A47F721}" type="pres">
      <dgm:prSet presAssocID="{6A90DFEA-B376-4A9A-B9AD-4F71763CAD9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A28C25-8344-49FD-8FCF-6C21CC9EE7A1}" type="pres">
      <dgm:prSet presAssocID="{66A4908B-F546-4A74-835C-A5227F022F3C}" presName="sibTrans" presStyleCnt="0"/>
      <dgm:spPr/>
    </dgm:pt>
    <dgm:pt modelId="{75456BE7-D25A-47B9-9252-806185D1ADA2}" type="pres">
      <dgm:prSet presAssocID="{55E0F615-E1B9-45F7-BC4A-C9E7E07B5D8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27112E-CD22-495B-905B-3A979F4E2438}" type="pres">
      <dgm:prSet presAssocID="{2845ECDB-CFE4-436E-8D3C-D9FD9FE872D9}" presName="sibTrans" presStyleCnt="0"/>
      <dgm:spPr/>
    </dgm:pt>
    <dgm:pt modelId="{09FA441E-6988-433B-A20A-1664B3A6D564}" type="pres">
      <dgm:prSet presAssocID="{57FA691C-C98B-4B1E-AD22-FA6459B1A40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38B5AC-272E-4DC2-A02D-5453AA87AEE3}" srcId="{63E43579-2076-40FD-BE09-FD317FF1664F}" destId="{04884667-C95A-4B21-90E6-0588BD3C227D}" srcOrd="2" destOrd="0" parTransId="{A55F59D8-72DF-48A8-A9F2-B17A89CFFFA5}" sibTransId="{22B4ABB2-1124-4157-8D3D-707937ED411F}"/>
    <dgm:cxn modelId="{AC58CD12-C715-4ED4-8A7A-ADDABDC3F949}" type="presOf" srcId="{04884667-C95A-4B21-90E6-0588BD3C227D}" destId="{DCEFD9DA-62E2-46D9-86FF-1F23D66AF52E}" srcOrd="0" destOrd="0" presId="urn:microsoft.com/office/officeart/2005/8/layout/default"/>
    <dgm:cxn modelId="{50BB7915-B542-4011-BAC9-119ADC3FAC25}" type="presOf" srcId="{57FA691C-C98B-4B1E-AD22-FA6459B1A40E}" destId="{09FA441E-6988-433B-A20A-1664B3A6D564}" srcOrd="0" destOrd="0" presId="urn:microsoft.com/office/officeart/2005/8/layout/default"/>
    <dgm:cxn modelId="{E5FC6965-12FC-49BB-B0F9-B6C89762DF8F}" srcId="{63E43579-2076-40FD-BE09-FD317FF1664F}" destId="{55E0F615-E1B9-45F7-BC4A-C9E7E07B5D83}" srcOrd="5" destOrd="0" parTransId="{8FCE151E-6BD1-4409-8CA9-461555DC0313}" sibTransId="{2845ECDB-CFE4-436E-8D3C-D9FD9FE872D9}"/>
    <dgm:cxn modelId="{0A874083-0DD5-4938-96CD-78936BE40979}" type="presOf" srcId="{74C3F7EA-E13E-411F-B9E8-777DECD308F3}" destId="{3EBC094C-800E-4EDC-9718-35572FD3CF38}" srcOrd="0" destOrd="0" presId="urn:microsoft.com/office/officeart/2005/8/layout/default"/>
    <dgm:cxn modelId="{12FBFD16-CB02-4E95-8E6B-435C0E3058B1}" type="presOf" srcId="{6A90DFEA-B376-4A9A-B9AD-4F71763CAD9C}" destId="{C372D9E1-30CA-4AEB-8D88-2A395A47F721}" srcOrd="0" destOrd="0" presId="urn:microsoft.com/office/officeart/2005/8/layout/default"/>
    <dgm:cxn modelId="{BF52A36B-E255-4C6C-8747-EFEB654742CC}" srcId="{63E43579-2076-40FD-BE09-FD317FF1664F}" destId="{D24702F5-AFAF-49B0-B1B5-1BE8F0E2D033}" srcOrd="1" destOrd="0" parTransId="{62F02DD2-234B-4F7D-A8D3-D2C3177B7FD2}" sibTransId="{FE12B089-1A60-4BC4-A562-7F21D1E7F993}"/>
    <dgm:cxn modelId="{779E1C26-8C75-4F3D-9663-0BCCC38F1AC4}" srcId="{63E43579-2076-40FD-BE09-FD317FF1664F}" destId="{74C3F7EA-E13E-411F-B9E8-777DECD308F3}" srcOrd="3" destOrd="0" parTransId="{6A07FDFD-450E-4778-9824-E3A500EE3396}" sibTransId="{461362CA-4EF9-4B9A-896B-59B3F3D48FCC}"/>
    <dgm:cxn modelId="{D30A0267-8637-48A6-AE3E-9D82ECA3ADD3}" type="presOf" srcId="{02919291-C7F4-43AE-8554-8E723D91024D}" destId="{C5127AB5-1091-41E6-81FF-CCDE66463E22}" srcOrd="0" destOrd="0" presId="urn:microsoft.com/office/officeart/2005/8/layout/default"/>
    <dgm:cxn modelId="{41825622-57CB-4283-92D9-530CF176E23C}" type="presOf" srcId="{D24702F5-AFAF-49B0-B1B5-1BE8F0E2D033}" destId="{7382551D-F629-4323-AF29-5C3F44416D2B}" srcOrd="0" destOrd="0" presId="urn:microsoft.com/office/officeart/2005/8/layout/default"/>
    <dgm:cxn modelId="{93BF0A4A-B35B-486A-951A-CDA26183094F}" type="presOf" srcId="{63E43579-2076-40FD-BE09-FD317FF1664F}" destId="{F01F73D8-F43D-419E-BF98-C7226634E263}" srcOrd="0" destOrd="0" presId="urn:microsoft.com/office/officeart/2005/8/layout/default"/>
    <dgm:cxn modelId="{96F9DFA9-E1AB-424C-9C3A-689261679DD4}" srcId="{63E43579-2076-40FD-BE09-FD317FF1664F}" destId="{02919291-C7F4-43AE-8554-8E723D91024D}" srcOrd="0" destOrd="0" parTransId="{DEBBE6A5-3BE3-433C-B5E9-72D24693811C}" sibTransId="{495DA6FF-E3FD-49F8-BA62-C7E1A71EA358}"/>
    <dgm:cxn modelId="{C331F1D2-F9D8-46C8-A004-3B853B1FC3AB}" srcId="{63E43579-2076-40FD-BE09-FD317FF1664F}" destId="{6A90DFEA-B376-4A9A-B9AD-4F71763CAD9C}" srcOrd="4" destOrd="0" parTransId="{F44BC897-29DC-4714-9E14-34C8C8E356F6}" sibTransId="{66A4908B-F546-4A74-835C-A5227F022F3C}"/>
    <dgm:cxn modelId="{E3F5846E-971D-4845-B30F-A2B97ABDD982}" srcId="{63E43579-2076-40FD-BE09-FD317FF1664F}" destId="{57FA691C-C98B-4B1E-AD22-FA6459B1A40E}" srcOrd="6" destOrd="0" parTransId="{A56E48D1-7A9F-46D2-A339-431C711FFBE6}" sibTransId="{C9ED86A2-FBF8-47CA-B571-ECC82490C34A}"/>
    <dgm:cxn modelId="{4CE006D0-7EE0-47A8-B2BE-45022AD6A56B}" type="presOf" srcId="{55E0F615-E1B9-45F7-BC4A-C9E7E07B5D83}" destId="{75456BE7-D25A-47B9-9252-806185D1ADA2}" srcOrd="0" destOrd="0" presId="urn:microsoft.com/office/officeart/2005/8/layout/default"/>
    <dgm:cxn modelId="{98498BFE-A289-4AE6-A630-B5E5A26110E0}" type="presParOf" srcId="{F01F73D8-F43D-419E-BF98-C7226634E263}" destId="{C5127AB5-1091-41E6-81FF-CCDE66463E22}" srcOrd="0" destOrd="0" presId="urn:microsoft.com/office/officeart/2005/8/layout/default"/>
    <dgm:cxn modelId="{6AB19FA9-97CD-4C86-A32B-E49D344A4843}" type="presParOf" srcId="{F01F73D8-F43D-419E-BF98-C7226634E263}" destId="{59756855-A970-41BF-9C48-40DC5A197897}" srcOrd="1" destOrd="0" presId="urn:microsoft.com/office/officeart/2005/8/layout/default"/>
    <dgm:cxn modelId="{54AFB50E-5F1D-445E-8F29-E8FA4CF068B4}" type="presParOf" srcId="{F01F73D8-F43D-419E-BF98-C7226634E263}" destId="{7382551D-F629-4323-AF29-5C3F44416D2B}" srcOrd="2" destOrd="0" presId="urn:microsoft.com/office/officeart/2005/8/layout/default"/>
    <dgm:cxn modelId="{3F815B1C-9CA1-4864-AC71-6397C465DF0C}" type="presParOf" srcId="{F01F73D8-F43D-419E-BF98-C7226634E263}" destId="{95A6FFB3-0D1B-4458-B956-731B50431080}" srcOrd="3" destOrd="0" presId="urn:microsoft.com/office/officeart/2005/8/layout/default"/>
    <dgm:cxn modelId="{187CACD3-67EA-41F4-BCC4-974438FC1499}" type="presParOf" srcId="{F01F73D8-F43D-419E-BF98-C7226634E263}" destId="{DCEFD9DA-62E2-46D9-86FF-1F23D66AF52E}" srcOrd="4" destOrd="0" presId="urn:microsoft.com/office/officeart/2005/8/layout/default"/>
    <dgm:cxn modelId="{24C111F5-A01F-4570-86E2-15974B5ED8F3}" type="presParOf" srcId="{F01F73D8-F43D-419E-BF98-C7226634E263}" destId="{C7EA96BF-A871-4FCD-8300-92DD204ACB07}" srcOrd="5" destOrd="0" presId="urn:microsoft.com/office/officeart/2005/8/layout/default"/>
    <dgm:cxn modelId="{BBDE4A1C-EA17-4577-82CF-64B49BA15691}" type="presParOf" srcId="{F01F73D8-F43D-419E-BF98-C7226634E263}" destId="{3EBC094C-800E-4EDC-9718-35572FD3CF38}" srcOrd="6" destOrd="0" presId="urn:microsoft.com/office/officeart/2005/8/layout/default"/>
    <dgm:cxn modelId="{DF58AC91-54C1-4A8F-A9B5-EB6677488BDE}" type="presParOf" srcId="{F01F73D8-F43D-419E-BF98-C7226634E263}" destId="{A7430C3F-C700-4FF8-9B9F-BFA261579A59}" srcOrd="7" destOrd="0" presId="urn:microsoft.com/office/officeart/2005/8/layout/default"/>
    <dgm:cxn modelId="{4B10F097-4C38-43D4-8E4D-59F75E13D31A}" type="presParOf" srcId="{F01F73D8-F43D-419E-BF98-C7226634E263}" destId="{C372D9E1-30CA-4AEB-8D88-2A395A47F721}" srcOrd="8" destOrd="0" presId="urn:microsoft.com/office/officeart/2005/8/layout/default"/>
    <dgm:cxn modelId="{223E3460-F5F6-4D7C-BFFF-25B7842FEE5A}" type="presParOf" srcId="{F01F73D8-F43D-419E-BF98-C7226634E263}" destId="{A8A28C25-8344-49FD-8FCF-6C21CC9EE7A1}" srcOrd="9" destOrd="0" presId="urn:microsoft.com/office/officeart/2005/8/layout/default"/>
    <dgm:cxn modelId="{37EE2705-691D-4314-84BA-A538F4B1101F}" type="presParOf" srcId="{F01F73D8-F43D-419E-BF98-C7226634E263}" destId="{75456BE7-D25A-47B9-9252-806185D1ADA2}" srcOrd="10" destOrd="0" presId="urn:microsoft.com/office/officeart/2005/8/layout/default"/>
    <dgm:cxn modelId="{B17C9A71-69CC-4571-8A71-F24A1B9B75B0}" type="presParOf" srcId="{F01F73D8-F43D-419E-BF98-C7226634E263}" destId="{0B27112E-CD22-495B-905B-3A979F4E2438}" srcOrd="11" destOrd="0" presId="urn:microsoft.com/office/officeart/2005/8/layout/default"/>
    <dgm:cxn modelId="{E0C27B63-F980-45AA-86F7-C60BBA2D53A9}" type="presParOf" srcId="{F01F73D8-F43D-419E-BF98-C7226634E263}" destId="{09FA441E-6988-433B-A20A-1664B3A6D56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CB7E6F-41FA-438C-A287-DEA6D24F39B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4E1BB73D-1A30-40BA-97C0-B2128B157630}">
      <dgm:prSet custT="1"/>
      <dgm:spPr/>
      <dgm:t>
        <a:bodyPr/>
        <a:lstStyle/>
        <a:p>
          <a:pPr rtl="0"/>
          <a:r>
            <a:rPr lang="es-MX" sz="1900" i="0">
              <a:latin typeface="Arial" panose="020B0604020202020204" pitchFamily="34" charset="0"/>
              <a:cs typeface="Arial" panose="020B0604020202020204" pitchFamily="34" charset="0"/>
            </a:rPr>
            <a:t>Ferias de la Transparencia</a:t>
          </a:r>
        </a:p>
      </dgm:t>
    </dgm:pt>
    <dgm:pt modelId="{EA1A9B6B-FA4E-4DB6-9DD6-C940198991F2}" type="parTrans" cxnId="{BD5996CE-1CCC-4BC5-B213-A425D8A97064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D653E6-6891-48B8-AB03-0C7570492E06}" type="sibTrans" cxnId="{BD5996CE-1CCC-4BC5-B213-A425D8A97064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4DAE92-BA2F-4B80-9F78-B45ECF977752}">
      <dgm:prSet custT="1"/>
      <dgm:spPr/>
      <dgm:t>
        <a:bodyPr/>
        <a:lstStyle/>
        <a:p>
          <a:pPr rtl="0"/>
          <a:r>
            <a:rPr lang="es-MX" sz="1900" i="0">
              <a:latin typeface="Arial" panose="020B0604020202020204" pitchFamily="34" charset="0"/>
              <a:cs typeface="Arial" panose="020B0604020202020204" pitchFamily="34" charset="0"/>
            </a:rPr>
            <a:t>Concursos de ensayo: “Ensayo Integridad en el Servicio Público Municipal” y “Ciudadanía Integral”.</a:t>
          </a:r>
        </a:p>
      </dgm:t>
    </dgm:pt>
    <dgm:pt modelId="{213B6562-C2B9-41B1-A6C0-5DE97AA1049E}" type="parTrans" cxnId="{1F37CF30-9FBA-4B65-B8C1-CDCF55C5FFFA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A41C4B-A15E-4047-AD9D-65F4E595FEC1}" type="sibTrans" cxnId="{1F37CF30-9FBA-4B65-B8C1-CDCF55C5FFFA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D8992-398A-4A20-A24F-17EAE1EB9A07}">
      <dgm:prSet custT="1"/>
      <dgm:spPr/>
      <dgm:t>
        <a:bodyPr/>
        <a:lstStyle/>
        <a:p>
          <a:pPr rtl="0"/>
          <a:r>
            <a:rPr lang="es-MX" sz="1900" i="0" dirty="0">
              <a:latin typeface="Arial" panose="020B0604020202020204" pitchFamily="34" charset="0"/>
              <a:cs typeface="Arial" panose="020B0604020202020204" pitchFamily="34" charset="0"/>
            </a:rPr>
            <a:t>Principios Éticos para las y los Consejeros Ciudadanos de la Administración Pública Municipal.</a:t>
          </a:r>
        </a:p>
      </dgm:t>
    </dgm:pt>
    <dgm:pt modelId="{EFE30121-3C91-4434-A4B4-3AE1D98BB72A}" type="parTrans" cxnId="{8B491482-6A0D-43E9-8300-3B3F30F2370F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15A18B-A5F0-4968-8A6B-7C0EFA333337}" type="sibTrans" cxnId="{8B491482-6A0D-43E9-8300-3B3F30F2370F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0EE05F-FFBA-425D-8105-E0B1DF5766C4}">
      <dgm:prSet custT="1"/>
      <dgm:spPr/>
      <dgm:t>
        <a:bodyPr/>
        <a:lstStyle/>
        <a:p>
          <a:pPr rtl="0"/>
          <a:r>
            <a:rPr lang="es-MX" sz="1900" i="0">
              <a:latin typeface="Arial" panose="020B0604020202020204" pitchFamily="34" charset="0"/>
              <a:cs typeface="Arial" panose="020B0604020202020204" pitchFamily="34" charset="0"/>
            </a:rPr>
            <a:t>Observadores en el proceso de licitación del proyecto de Rehabilitación del Sistema de Alumbrado Público en 4 etapas. </a:t>
          </a:r>
        </a:p>
      </dgm:t>
    </dgm:pt>
    <dgm:pt modelId="{4DF951D1-620F-4359-9D09-97043877EDF4}" type="parTrans" cxnId="{A6E9525F-8A64-463E-887A-F1D8FB9E062E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52D7D-8D5F-4CAA-B0E2-9735F93CF434}" type="sibTrans" cxnId="{A6E9525F-8A64-463E-887A-F1D8FB9E062E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C11DD-B5EE-4FDC-82DE-B304AEF99EB7}">
      <dgm:prSet custT="1"/>
      <dgm:spPr/>
      <dgm:t>
        <a:bodyPr/>
        <a:lstStyle/>
        <a:p>
          <a:pPr rtl="0"/>
          <a:r>
            <a:rPr lang="es-MX" sz="1900" i="0" dirty="0">
              <a:latin typeface="Arial" panose="020B0604020202020204" pitchFamily="34" charset="0"/>
              <a:cs typeface="Arial" panose="020B0604020202020204" pitchFamily="34" charset="0"/>
            </a:rPr>
            <a:t>Participación en el Comité de Selección de titulares de las Contralorías Internas de las Entidades Municipales.</a:t>
          </a:r>
        </a:p>
      </dgm:t>
    </dgm:pt>
    <dgm:pt modelId="{06AA9881-A309-45AD-9FAE-EFAC86EAD738}" type="parTrans" cxnId="{0FB1997A-A1F6-4A2D-8E83-840A349E9A9A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1EEE87-FF46-4F54-A4F3-6B57621EBE6A}" type="sibTrans" cxnId="{0FB1997A-A1F6-4A2D-8E83-840A349E9A9A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F43C83-977D-4973-8B2A-2794A84E6512}">
      <dgm:prSet custT="1"/>
      <dgm:spPr/>
      <dgm:t>
        <a:bodyPr/>
        <a:lstStyle/>
        <a:p>
          <a:pPr rtl="0"/>
          <a:r>
            <a:rPr lang="es-MX" sz="1900" i="0" dirty="0">
              <a:latin typeface="Arial" panose="020B0604020202020204" pitchFamily="34" charset="0"/>
              <a:cs typeface="Arial" panose="020B0604020202020204" pitchFamily="34" charset="0"/>
            </a:rPr>
            <a:t>"Guía para la creación e instalación de Consejos de Participación Ciudadana de Contraloría Social Municipal“.</a:t>
          </a:r>
        </a:p>
      </dgm:t>
    </dgm:pt>
    <dgm:pt modelId="{38B2606E-74B4-4AF7-AB1A-B1E6E847F35B}" type="parTrans" cxnId="{9FF40865-643F-4790-B53A-8016DC078688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EB47FD-F42E-4B72-902F-2B37DDD80EF1}" type="sibTrans" cxnId="{9FF40865-643F-4790-B53A-8016DC078688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6914F4-1F22-4BD0-A75D-EA029D69CDC6}">
      <dgm:prSet custT="1"/>
      <dgm:spPr/>
      <dgm:t>
        <a:bodyPr/>
        <a:lstStyle/>
        <a:p>
          <a:pPr rtl="0"/>
          <a:r>
            <a:rPr lang="es-MX" sz="1900" i="0">
              <a:latin typeface="Arial" panose="020B0604020202020204" pitchFamily="34" charset="0"/>
              <a:cs typeface="Arial" panose="020B0604020202020204" pitchFamily="34" charset="0"/>
            </a:rPr>
            <a:t>Acuerdo de Colaboración con el  Comité de Participación Ciudadana del Sistema Estatal Anticorrupción Guanajuato.</a:t>
          </a:r>
          <a:r>
            <a:rPr lang="es-ES" sz="1900" i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99BB1-9B50-4862-9A18-34376D460080}" type="parTrans" cxnId="{ADBB2BB4-9062-496D-911F-7767EE71FF87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DF3376-9CB1-4B06-8081-13188D8A027F}" type="sibTrans" cxnId="{ADBB2BB4-9062-496D-911F-7767EE71FF87}">
      <dgm:prSet/>
      <dgm:spPr/>
      <dgm:t>
        <a:bodyPr/>
        <a:lstStyle/>
        <a:p>
          <a:endParaRPr lang="es-MX" sz="19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403DC-7D28-4421-9644-238AD868E2AC}" type="pres">
      <dgm:prSet presAssocID="{FBCB7E6F-41FA-438C-A287-DEA6D24F39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1EB8B1-015E-42B9-A016-39DA4C05A6AD}" type="pres">
      <dgm:prSet presAssocID="{4E1BB73D-1A30-40BA-97C0-B2128B15763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3CBD1F-7474-45A7-B1D5-261D7CF25C3B}" type="pres">
      <dgm:prSet presAssocID="{32D653E6-6891-48B8-AB03-0C7570492E06}" presName="spacer" presStyleCnt="0"/>
      <dgm:spPr/>
    </dgm:pt>
    <dgm:pt modelId="{6F7453F2-B987-4C66-9843-3752D58B3D25}" type="pres">
      <dgm:prSet presAssocID="{A74DAE92-BA2F-4B80-9F78-B45ECF977752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16454E-4593-4920-9D0A-B5D5EAD9215B}" type="pres">
      <dgm:prSet presAssocID="{93A41C4B-A15E-4047-AD9D-65F4E595FEC1}" presName="spacer" presStyleCnt="0"/>
      <dgm:spPr/>
    </dgm:pt>
    <dgm:pt modelId="{E4F7A2A8-2097-42C2-AF0B-44DD363150EA}" type="pres">
      <dgm:prSet presAssocID="{DD8D8992-398A-4A20-A24F-17EAE1EB9A07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271F87-DAC6-4233-A2CE-D6416BCAAB82}" type="pres">
      <dgm:prSet presAssocID="{9F15A18B-A5F0-4968-8A6B-7C0EFA333337}" presName="spacer" presStyleCnt="0"/>
      <dgm:spPr/>
    </dgm:pt>
    <dgm:pt modelId="{88B7B2A2-3A44-4732-A351-124227C02334}" type="pres">
      <dgm:prSet presAssocID="{420EE05F-FFBA-425D-8105-E0B1DF5766C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9FD557-E785-4D0B-B2E6-7F95BDB6EFCD}" type="pres">
      <dgm:prSet presAssocID="{36152D7D-8D5F-4CAA-B0E2-9735F93CF434}" presName="spacer" presStyleCnt="0"/>
      <dgm:spPr/>
    </dgm:pt>
    <dgm:pt modelId="{DBD71AD4-64AE-4E29-BBD3-6DE87734B217}" type="pres">
      <dgm:prSet presAssocID="{CFEC11DD-B5EE-4FDC-82DE-B304AEF99EB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F9D951-AA9B-4BC2-8BCC-AD6213303215}" type="pres">
      <dgm:prSet presAssocID="{041EEE87-FF46-4F54-A4F3-6B57621EBE6A}" presName="spacer" presStyleCnt="0"/>
      <dgm:spPr/>
    </dgm:pt>
    <dgm:pt modelId="{F0D3D088-832E-4BCC-BDDB-2B1D9430A2B2}" type="pres">
      <dgm:prSet presAssocID="{72F43C83-977D-4973-8B2A-2794A84E651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04BB0-CF59-471C-9000-6417EAB6D846}" type="pres">
      <dgm:prSet presAssocID="{6CEB47FD-F42E-4B72-902F-2B37DDD80EF1}" presName="spacer" presStyleCnt="0"/>
      <dgm:spPr/>
    </dgm:pt>
    <dgm:pt modelId="{F3E998B1-4342-4007-BC21-5D96148344B5}" type="pres">
      <dgm:prSet presAssocID="{A06914F4-1F22-4BD0-A75D-EA029D69CDC6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DEE921-12B7-475A-8551-E430F2F9C847}" type="presOf" srcId="{DD8D8992-398A-4A20-A24F-17EAE1EB9A07}" destId="{E4F7A2A8-2097-42C2-AF0B-44DD363150EA}" srcOrd="0" destOrd="0" presId="urn:microsoft.com/office/officeart/2005/8/layout/vList2"/>
    <dgm:cxn modelId="{9282C64C-1A77-425C-875B-1EC624A72279}" type="presOf" srcId="{A06914F4-1F22-4BD0-A75D-EA029D69CDC6}" destId="{F3E998B1-4342-4007-BC21-5D96148344B5}" srcOrd="0" destOrd="0" presId="urn:microsoft.com/office/officeart/2005/8/layout/vList2"/>
    <dgm:cxn modelId="{ADBB2BB4-9062-496D-911F-7767EE71FF87}" srcId="{FBCB7E6F-41FA-438C-A287-DEA6D24F39B8}" destId="{A06914F4-1F22-4BD0-A75D-EA029D69CDC6}" srcOrd="6" destOrd="0" parTransId="{25799BB1-9B50-4862-9A18-34376D460080}" sibTransId="{6ADF3376-9CB1-4B06-8081-13188D8A027F}"/>
    <dgm:cxn modelId="{1F37CF30-9FBA-4B65-B8C1-CDCF55C5FFFA}" srcId="{FBCB7E6F-41FA-438C-A287-DEA6D24F39B8}" destId="{A74DAE92-BA2F-4B80-9F78-B45ECF977752}" srcOrd="1" destOrd="0" parTransId="{213B6562-C2B9-41B1-A6C0-5DE97AA1049E}" sibTransId="{93A41C4B-A15E-4047-AD9D-65F4E595FEC1}"/>
    <dgm:cxn modelId="{9FF40865-643F-4790-B53A-8016DC078688}" srcId="{FBCB7E6F-41FA-438C-A287-DEA6D24F39B8}" destId="{72F43C83-977D-4973-8B2A-2794A84E6512}" srcOrd="5" destOrd="0" parTransId="{38B2606E-74B4-4AF7-AB1A-B1E6E847F35B}" sibTransId="{6CEB47FD-F42E-4B72-902F-2B37DDD80EF1}"/>
    <dgm:cxn modelId="{CC5A74BE-F083-4FFF-BCBD-D634A781CD41}" type="presOf" srcId="{FBCB7E6F-41FA-438C-A287-DEA6D24F39B8}" destId="{FAF403DC-7D28-4421-9644-238AD868E2AC}" srcOrd="0" destOrd="0" presId="urn:microsoft.com/office/officeart/2005/8/layout/vList2"/>
    <dgm:cxn modelId="{0FB1997A-A1F6-4A2D-8E83-840A349E9A9A}" srcId="{FBCB7E6F-41FA-438C-A287-DEA6D24F39B8}" destId="{CFEC11DD-B5EE-4FDC-82DE-B304AEF99EB7}" srcOrd="4" destOrd="0" parTransId="{06AA9881-A309-45AD-9FAE-EFAC86EAD738}" sibTransId="{041EEE87-FF46-4F54-A4F3-6B57621EBE6A}"/>
    <dgm:cxn modelId="{ABAEA525-C297-4A31-8D49-37247EB26CE0}" type="presOf" srcId="{CFEC11DD-B5EE-4FDC-82DE-B304AEF99EB7}" destId="{DBD71AD4-64AE-4E29-BBD3-6DE87734B217}" srcOrd="0" destOrd="0" presId="urn:microsoft.com/office/officeart/2005/8/layout/vList2"/>
    <dgm:cxn modelId="{A6E9525F-8A64-463E-887A-F1D8FB9E062E}" srcId="{FBCB7E6F-41FA-438C-A287-DEA6D24F39B8}" destId="{420EE05F-FFBA-425D-8105-E0B1DF5766C4}" srcOrd="3" destOrd="0" parTransId="{4DF951D1-620F-4359-9D09-97043877EDF4}" sibTransId="{36152D7D-8D5F-4CAA-B0E2-9735F93CF434}"/>
    <dgm:cxn modelId="{F16EDDA0-A7C6-4DC8-95F9-0D0228A03EAF}" type="presOf" srcId="{420EE05F-FFBA-425D-8105-E0B1DF5766C4}" destId="{88B7B2A2-3A44-4732-A351-124227C02334}" srcOrd="0" destOrd="0" presId="urn:microsoft.com/office/officeart/2005/8/layout/vList2"/>
    <dgm:cxn modelId="{8B491482-6A0D-43E9-8300-3B3F30F2370F}" srcId="{FBCB7E6F-41FA-438C-A287-DEA6D24F39B8}" destId="{DD8D8992-398A-4A20-A24F-17EAE1EB9A07}" srcOrd="2" destOrd="0" parTransId="{EFE30121-3C91-4434-A4B4-3AE1D98BB72A}" sibTransId="{9F15A18B-A5F0-4968-8A6B-7C0EFA333337}"/>
    <dgm:cxn modelId="{C8D65F92-F567-40A9-8DDA-454FE01A2A08}" type="presOf" srcId="{72F43C83-977D-4973-8B2A-2794A84E6512}" destId="{F0D3D088-832E-4BCC-BDDB-2B1D9430A2B2}" srcOrd="0" destOrd="0" presId="urn:microsoft.com/office/officeart/2005/8/layout/vList2"/>
    <dgm:cxn modelId="{BD5996CE-1CCC-4BC5-B213-A425D8A97064}" srcId="{FBCB7E6F-41FA-438C-A287-DEA6D24F39B8}" destId="{4E1BB73D-1A30-40BA-97C0-B2128B157630}" srcOrd="0" destOrd="0" parTransId="{EA1A9B6B-FA4E-4DB6-9DD6-C940198991F2}" sibTransId="{32D653E6-6891-48B8-AB03-0C7570492E06}"/>
    <dgm:cxn modelId="{72F0E10F-9FC8-463A-9E76-89459023C6DB}" type="presOf" srcId="{4E1BB73D-1A30-40BA-97C0-B2128B157630}" destId="{461EB8B1-015E-42B9-A016-39DA4C05A6AD}" srcOrd="0" destOrd="0" presId="urn:microsoft.com/office/officeart/2005/8/layout/vList2"/>
    <dgm:cxn modelId="{76AA7C40-1283-4626-9ABA-8BA8B4CFCFC9}" type="presOf" srcId="{A74DAE92-BA2F-4B80-9F78-B45ECF977752}" destId="{6F7453F2-B987-4C66-9843-3752D58B3D25}" srcOrd="0" destOrd="0" presId="urn:microsoft.com/office/officeart/2005/8/layout/vList2"/>
    <dgm:cxn modelId="{156BE200-E983-40CB-8AA7-62C13DF51820}" type="presParOf" srcId="{FAF403DC-7D28-4421-9644-238AD868E2AC}" destId="{461EB8B1-015E-42B9-A016-39DA4C05A6AD}" srcOrd="0" destOrd="0" presId="urn:microsoft.com/office/officeart/2005/8/layout/vList2"/>
    <dgm:cxn modelId="{8A6CAD95-C4D1-407B-B608-338A4323A235}" type="presParOf" srcId="{FAF403DC-7D28-4421-9644-238AD868E2AC}" destId="{EB3CBD1F-7474-45A7-B1D5-261D7CF25C3B}" srcOrd="1" destOrd="0" presId="urn:microsoft.com/office/officeart/2005/8/layout/vList2"/>
    <dgm:cxn modelId="{ABBE7217-C74C-4008-A693-99BFB279D233}" type="presParOf" srcId="{FAF403DC-7D28-4421-9644-238AD868E2AC}" destId="{6F7453F2-B987-4C66-9843-3752D58B3D25}" srcOrd="2" destOrd="0" presId="urn:microsoft.com/office/officeart/2005/8/layout/vList2"/>
    <dgm:cxn modelId="{14E68D0E-5757-4FD1-9E8E-4829363E0731}" type="presParOf" srcId="{FAF403DC-7D28-4421-9644-238AD868E2AC}" destId="{0F16454E-4593-4920-9D0A-B5D5EAD9215B}" srcOrd="3" destOrd="0" presId="urn:microsoft.com/office/officeart/2005/8/layout/vList2"/>
    <dgm:cxn modelId="{A3AC0484-988F-48DD-B555-B6ED1B07D549}" type="presParOf" srcId="{FAF403DC-7D28-4421-9644-238AD868E2AC}" destId="{E4F7A2A8-2097-42C2-AF0B-44DD363150EA}" srcOrd="4" destOrd="0" presId="urn:microsoft.com/office/officeart/2005/8/layout/vList2"/>
    <dgm:cxn modelId="{084BA904-A780-4023-9FA2-BB703416645B}" type="presParOf" srcId="{FAF403DC-7D28-4421-9644-238AD868E2AC}" destId="{B9271F87-DAC6-4233-A2CE-D6416BCAAB82}" srcOrd="5" destOrd="0" presId="urn:microsoft.com/office/officeart/2005/8/layout/vList2"/>
    <dgm:cxn modelId="{2F79ADDB-8D02-4276-B119-37BE24A7EEB3}" type="presParOf" srcId="{FAF403DC-7D28-4421-9644-238AD868E2AC}" destId="{88B7B2A2-3A44-4732-A351-124227C02334}" srcOrd="6" destOrd="0" presId="urn:microsoft.com/office/officeart/2005/8/layout/vList2"/>
    <dgm:cxn modelId="{FBC38236-EF3A-4686-8F9F-1F8B20764AD6}" type="presParOf" srcId="{FAF403DC-7D28-4421-9644-238AD868E2AC}" destId="{7A9FD557-E785-4D0B-B2E6-7F95BDB6EFCD}" srcOrd="7" destOrd="0" presId="urn:microsoft.com/office/officeart/2005/8/layout/vList2"/>
    <dgm:cxn modelId="{1953F589-8A9B-482B-831E-3156A1F10C8C}" type="presParOf" srcId="{FAF403DC-7D28-4421-9644-238AD868E2AC}" destId="{DBD71AD4-64AE-4E29-BBD3-6DE87734B217}" srcOrd="8" destOrd="0" presId="urn:microsoft.com/office/officeart/2005/8/layout/vList2"/>
    <dgm:cxn modelId="{4DD67ED2-DA79-47B8-8033-F8698A609A1C}" type="presParOf" srcId="{FAF403DC-7D28-4421-9644-238AD868E2AC}" destId="{21F9D951-AA9B-4BC2-8BCC-AD6213303215}" srcOrd="9" destOrd="0" presId="urn:microsoft.com/office/officeart/2005/8/layout/vList2"/>
    <dgm:cxn modelId="{4EF9F931-4A45-45A4-95A3-DE3ECE23B218}" type="presParOf" srcId="{FAF403DC-7D28-4421-9644-238AD868E2AC}" destId="{F0D3D088-832E-4BCC-BDDB-2B1D9430A2B2}" srcOrd="10" destOrd="0" presId="urn:microsoft.com/office/officeart/2005/8/layout/vList2"/>
    <dgm:cxn modelId="{2F002109-CB47-4BE4-827A-CDE4F10FDEC9}" type="presParOf" srcId="{FAF403DC-7D28-4421-9644-238AD868E2AC}" destId="{62604BB0-CF59-471C-9000-6417EAB6D846}" srcOrd="11" destOrd="0" presId="urn:microsoft.com/office/officeart/2005/8/layout/vList2"/>
    <dgm:cxn modelId="{D3100B4E-E09B-4319-B510-A3B16B26B42D}" type="presParOf" srcId="{FAF403DC-7D28-4421-9644-238AD868E2AC}" destId="{F3E998B1-4342-4007-BC21-5D96148344B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DC49C-7D8B-E748-AB16-46F7BC63B34C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6C05A-8D07-7541-B9C7-2F05D95EE9F2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  <dsp:sp modelId="{CBAB57C1-76ED-0746-B351-829B322005A7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Nuevo Modelo de Gobernanza</a:t>
          </a:r>
        </a:p>
      </dsp:txBody>
      <dsp:txXfrm>
        <a:off x="2031999" y="4368800"/>
        <a:ext cx="4064000" cy="1016000"/>
      </dsp:txXfrm>
    </dsp:sp>
    <dsp:sp modelId="{6D8D7B64-0ECA-9D44-9F41-B73A7F33284D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Búsqueda de nuevos mecanismos político-administrativos </a:t>
          </a:r>
          <a:endParaRPr lang="es-ES" sz="1200" kern="1200" dirty="0"/>
        </a:p>
      </dsp:txBody>
      <dsp:txXfrm>
        <a:off x="3684358" y="2077723"/>
        <a:ext cx="1077630" cy="1077630"/>
      </dsp:txXfrm>
    </dsp:sp>
    <dsp:sp modelId="{7D2C4D54-80A2-1A44-B27E-965CFCFA1643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Globalización</a:t>
          </a:r>
        </a:p>
      </dsp:txBody>
      <dsp:txXfrm>
        <a:off x="2593851" y="934385"/>
        <a:ext cx="1077630" cy="1077630"/>
      </dsp:txXfrm>
    </dsp:sp>
    <dsp:sp modelId="{57F8EF2B-1F3C-A442-869D-58A408E9A28B}">
      <dsp:nvSpPr>
        <dsp:cNvPr id="0" name=""/>
        <dsp:cNvSpPr/>
      </dsp:nvSpPr>
      <dsp:spPr>
        <a:xfrm>
          <a:off x="3928533" y="342730"/>
          <a:ext cx="1524000" cy="1524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Reconocimiento de nuevas esferas</a:t>
          </a:r>
        </a:p>
      </dsp:txBody>
      <dsp:txXfrm>
        <a:off x="4151718" y="565915"/>
        <a:ext cx="1077630" cy="1077630"/>
      </dsp:txXfrm>
    </dsp:sp>
    <dsp:sp modelId="{4F57274F-9C94-8F4B-9C1A-F5BEB503A7D4}">
      <dsp:nvSpPr>
        <dsp:cNvPr id="0" name=""/>
        <dsp:cNvSpPr/>
      </dsp:nvSpPr>
      <dsp:spPr>
        <a:xfrm>
          <a:off x="1693333" y="33866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500D4-C047-0544-B1B6-8D67D04C2172}">
      <dsp:nvSpPr>
        <dsp:cNvPr id="0" name=""/>
        <dsp:cNvSpPr/>
      </dsp:nvSpPr>
      <dsp:spPr>
        <a:xfrm>
          <a:off x="3770" y="2438399"/>
          <a:ext cx="2194718" cy="541867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Objeto de Control</a:t>
          </a:r>
        </a:p>
      </dsp:txBody>
      <dsp:txXfrm>
        <a:off x="274704" y="2438399"/>
        <a:ext cx="1652851" cy="541867"/>
      </dsp:txXfrm>
    </dsp:sp>
    <dsp:sp modelId="{09C39EE1-4320-6D4B-99EA-30F60CFC11AB}">
      <dsp:nvSpPr>
        <dsp:cNvPr id="0" name=""/>
        <dsp:cNvSpPr/>
      </dsp:nvSpPr>
      <dsp:spPr>
        <a:xfrm>
          <a:off x="1979017" y="2438399"/>
          <a:ext cx="2194718" cy="541867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Supervisión</a:t>
          </a:r>
        </a:p>
      </dsp:txBody>
      <dsp:txXfrm>
        <a:off x="2249951" y="2438399"/>
        <a:ext cx="1652851" cy="541867"/>
      </dsp:txXfrm>
    </dsp:sp>
    <dsp:sp modelId="{F4DC9F59-A0BB-FA45-BF25-869B0331034D}">
      <dsp:nvSpPr>
        <dsp:cNvPr id="0" name=""/>
        <dsp:cNvSpPr/>
      </dsp:nvSpPr>
      <dsp:spPr>
        <a:xfrm>
          <a:off x="3954264" y="2438399"/>
          <a:ext cx="2194718" cy="541867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Evaluación</a:t>
          </a:r>
        </a:p>
      </dsp:txBody>
      <dsp:txXfrm>
        <a:off x="4225198" y="2438399"/>
        <a:ext cx="1652851" cy="541867"/>
      </dsp:txXfrm>
    </dsp:sp>
    <dsp:sp modelId="{826E80B8-2AE0-FF4E-9E3B-CAE14DE4E0BD}">
      <dsp:nvSpPr>
        <dsp:cNvPr id="0" name=""/>
        <dsp:cNvSpPr/>
      </dsp:nvSpPr>
      <dsp:spPr>
        <a:xfrm>
          <a:off x="5929510" y="2438399"/>
          <a:ext cx="2194718" cy="541867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Seguimiento</a:t>
          </a:r>
        </a:p>
      </dsp:txBody>
      <dsp:txXfrm>
        <a:off x="6200444" y="2438399"/>
        <a:ext cx="1652851" cy="5418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52E14-03B8-6C45-9FF1-1CA185083E2E}">
      <dsp:nvSpPr>
        <dsp:cNvPr id="0" name=""/>
        <dsp:cNvSpPr/>
      </dsp:nvSpPr>
      <dsp:spPr>
        <a:xfrm>
          <a:off x="0" y="0"/>
          <a:ext cx="10668000" cy="1714500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0FFD3-5AFF-A74A-8E80-4EF4AE386BE3}">
      <dsp:nvSpPr>
        <dsp:cNvPr id="0" name=""/>
        <dsp:cNvSpPr/>
      </dsp:nvSpPr>
      <dsp:spPr>
        <a:xfrm>
          <a:off x="323467" y="228600"/>
          <a:ext cx="1855752" cy="125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61C2C-18C0-7347-8918-F33E346F18BE}">
      <dsp:nvSpPr>
        <dsp:cNvPr id="0" name=""/>
        <dsp:cNvSpPr/>
      </dsp:nvSpPr>
      <dsp:spPr>
        <a:xfrm rot="10800000">
          <a:off x="323467" y="1714499"/>
          <a:ext cx="1855752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Inspección Ciudadana</a:t>
          </a:r>
        </a:p>
      </dsp:txBody>
      <dsp:txXfrm rot="10800000">
        <a:off x="380538" y="1714499"/>
        <a:ext cx="1741610" cy="2038429"/>
      </dsp:txXfrm>
    </dsp:sp>
    <dsp:sp modelId="{F158E9FC-400E-D042-9E30-26A2B8347B8E}">
      <dsp:nvSpPr>
        <dsp:cNvPr id="0" name=""/>
        <dsp:cNvSpPr/>
      </dsp:nvSpPr>
      <dsp:spPr>
        <a:xfrm>
          <a:off x="2364795" y="228600"/>
          <a:ext cx="1855752" cy="125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CFBAB-3AD4-9E48-879F-A7EDB797757E}">
      <dsp:nvSpPr>
        <dsp:cNvPr id="0" name=""/>
        <dsp:cNvSpPr/>
      </dsp:nvSpPr>
      <dsp:spPr>
        <a:xfrm rot="10800000">
          <a:off x="2364795" y="1714499"/>
          <a:ext cx="1855752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COCOSOP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Comités de Contraloría Social en Obra Pública </a:t>
          </a:r>
        </a:p>
      </dsp:txBody>
      <dsp:txXfrm rot="10800000">
        <a:off x="2421866" y="1714499"/>
        <a:ext cx="1741610" cy="2038429"/>
      </dsp:txXfrm>
    </dsp:sp>
    <dsp:sp modelId="{7C177473-900A-E14A-9D6C-300146A5B142}">
      <dsp:nvSpPr>
        <dsp:cNvPr id="0" name=""/>
        <dsp:cNvSpPr/>
      </dsp:nvSpPr>
      <dsp:spPr>
        <a:xfrm>
          <a:off x="4406123" y="228600"/>
          <a:ext cx="1855752" cy="125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3D4D7-A079-AA48-97DF-18006727450D}">
      <dsp:nvSpPr>
        <dsp:cNvPr id="0" name=""/>
        <dsp:cNvSpPr/>
      </dsp:nvSpPr>
      <dsp:spPr>
        <a:xfrm rot="10800000">
          <a:off x="4406123" y="1714499"/>
          <a:ext cx="1855752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Contralores Ciudadanos</a:t>
          </a:r>
        </a:p>
      </dsp:txBody>
      <dsp:txXfrm rot="10800000">
        <a:off x="4463194" y="1714499"/>
        <a:ext cx="1741610" cy="2038429"/>
      </dsp:txXfrm>
    </dsp:sp>
    <dsp:sp modelId="{301A71E1-E5BD-DA4E-86CD-B13FE9741C60}">
      <dsp:nvSpPr>
        <dsp:cNvPr id="0" name=""/>
        <dsp:cNvSpPr/>
      </dsp:nvSpPr>
      <dsp:spPr>
        <a:xfrm>
          <a:off x="6447451" y="228600"/>
          <a:ext cx="1855752" cy="125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D2F4B-E4AC-3842-8629-476287D9334F}">
      <dsp:nvSpPr>
        <dsp:cNvPr id="0" name=""/>
        <dsp:cNvSpPr/>
      </dsp:nvSpPr>
      <dsp:spPr>
        <a:xfrm rot="10800000">
          <a:off x="6447451" y="1714499"/>
          <a:ext cx="1855752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Usuario Simulado</a:t>
          </a:r>
        </a:p>
      </dsp:txBody>
      <dsp:txXfrm rot="10800000">
        <a:off x="6504522" y="1714499"/>
        <a:ext cx="1741610" cy="2038429"/>
      </dsp:txXfrm>
    </dsp:sp>
    <dsp:sp modelId="{8C682733-0D0A-4541-972E-6B1E940A90F4}">
      <dsp:nvSpPr>
        <dsp:cNvPr id="0" name=""/>
        <dsp:cNvSpPr/>
      </dsp:nvSpPr>
      <dsp:spPr>
        <a:xfrm>
          <a:off x="8488779" y="228600"/>
          <a:ext cx="1855752" cy="125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90FBE-6901-6741-B6AF-49E17C1F03F0}">
      <dsp:nvSpPr>
        <dsp:cNvPr id="0" name=""/>
        <dsp:cNvSpPr/>
      </dsp:nvSpPr>
      <dsp:spPr>
        <a:xfrm rot="10800000">
          <a:off x="8488779" y="1714499"/>
          <a:ext cx="1855752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Consejo Ciudadano de Contraloría Social</a:t>
          </a:r>
        </a:p>
      </dsp:txBody>
      <dsp:txXfrm rot="10800000">
        <a:off x="8545850" y="1714499"/>
        <a:ext cx="1741610" cy="20384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37389-5F81-4C40-BF0E-A9DEC08D169A}">
      <dsp:nvSpPr>
        <dsp:cNvPr id="0" name=""/>
        <dsp:cNvSpPr/>
      </dsp:nvSpPr>
      <dsp:spPr>
        <a:xfrm>
          <a:off x="0" y="0"/>
          <a:ext cx="3117171" cy="84240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ETAPAS:</a:t>
          </a:r>
          <a:endParaRPr lang="es-MX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23" y="41123"/>
        <a:ext cx="3034925" cy="760154"/>
      </dsp:txXfrm>
    </dsp:sp>
    <dsp:sp modelId="{398E5DA9-0CDB-48AB-B509-D082DD85C140}">
      <dsp:nvSpPr>
        <dsp:cNvPr id="0" name=""/>
        <dsp:cNvSpPr/>
      </dsp:nvSpPr>
      <dsp:spPr>
        <a:xfrm>
          <a:off x="0" y="853298"/>
          <a:ext cx="3117171" cy="1862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970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Presentación del Programa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Nombramiento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Capacitación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Visita de inspección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Informe de resultados</a:t>
          </a:r>
        </a:p>
      </dsp:txBody>
      <dsp:txXfrm>
        <a:off x="0" y="853298"/>
        <a:ext cx="3117171" cy="1862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49F5D-DA05-4A06-9ABD-05CF35FFBD1D}">
      <dsp:nvSpPr>
        <dsp:cNvPr id="0" name=""/>
        <dsp:cNvSpPr/>
      </dsp:nvSpPr>
      <dsp:spPr>
        <a:xfrm>
          <a:off x="0" y="9615"/>
          <a:ext cx="4074112" cy="73008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>
              <a:latin typeface="Arial" panose="020B0604020202020204" pitchFamily="34" charset="0"/>
              <a:cs typeface="Arial" panose="020B0604020202020204" pitchFamily="34" charset="0"/>
            </a:rPr>
            <a:t>ETAPAS:</a:t>
          </a:r>
          <a:endParaRPr lang="es-MX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40" y="45255"/>
        <a:ext cx="4002832" cy="658800"/>
      </dsp:txXfrm>
    </dsp:sp>
    <dsp:sp modelId="{7CF8345E-7E9E-49D9-A92F-15119D0F302A}">
      <dsp:nvSpPr>
        <dsp:cNvPr id="0" name=""/>
        <dsp:cNvSpPr/>
      </dsp:nvSpPr>
      <dsp:spPr>
        <a:xfrm>
          <a:off x="0" y="739695"/>
          <a:ext cx="4074112" cy="1977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53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Solicitud de información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Reunión de Vinculación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Mesas de Trabajo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Visitas de Campo </a:t>
          </a:r>
          <a:r>
            <a:rPr lang="es-MX" sz="1800" b="1" kern="1200" dirty="0">
              <a:latin typeface="Arial" panose="020B0604020202020204" pitchFamily="34" charset="0"/>
              <a:cs typeface="Arial" panose="020B0604020202020204" pitchFamily="34" charset="0"/>
            </a:rPr>
            <a:t>(usuarios simulados)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Elaboración de reportes finales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Seguimiento a recomendaciones</a:t>
          </a:r>
        </a:p>
      </dsp:txBody>
      <dsp:txXfrm>
        <a:off x="0" y="739695"/>
        <a:ext cx="4074112" cy="19778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10AD7-0F42-4E8A-B6D0-9D797CE7DB18}">
      <dsp:nvSpPr>
        <dsp:cNvPr id="0" name=""/>
        <dsp:cNvSpPr/>
      </dsp:nvSpPr>
      <dsp:spPr>
        <a:xfrm>
          <a:off x="0" y="0"/>
          <a:ext cx="3245618" cy="67158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/>
            <a:t>ETAPAS:</a:t>
          </a:r>
          <a:endParaRPr lang="es-MX" sz="2800" kern="1200"/>
        </a:p>
      </dsp:txBody>
      <dsp:txXfrm>
        <a:off x="32784" y="32784"/>
        <a:ext cx="3180050" cy="606012"/>
      </dsp:txXfrm>
    </dsp:sp>
    <dsp:sp modelId="{79F873C3-A83D-4273-B3FC-52FA5577AA69}">
      <dsp:nvSpPr>
        <dsp:cNvPr id="0" name=""/>
        <dsp:cNvSpPr/>
      </dsp:nvSpPr>
      <dsp:spPr>
        <a:xfrm>
          <a:off x="0" y="674678"/>
          <a:ext cx="3245618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048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Solicitud de información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Visita a Dependencias y Entidades Municipales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Evaluación del servicio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Informe Final</a:t>
          </a:r>
        </a:p>
      </dsp:txBody>
      <dsp:txXfrm>
        <a:off x="0" y="674678"/>
        <a:ext cx="3245618" cy="1391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8BA3C-F5CC-42EE-942C-9AE31B27F841}">
      <dsp:nvSpPr>
        <dsp:cNvPr id="0" name=""/>
        <dsp:cNvSpPr/>
      </dsp:nvSpPr>
      <dsp:spPr>
        <a:xfrm>
          <a:off x="3505585" y="803426"/>
          <a:ext cx="6192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92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b="1" kern="1200">
            <a:solidFill>
              <a:schemeClr val="tx1"/>
            </a:solidFill>
          </a:endParaRPr>
        </a:p>
      </dsp:txBody>
      <dsp:txXfrm>
        <a:off x="3798981" y="845897"/>
        <a:ext cx="32494" cy="6498"/>
      </dsp:txXfrm>
    </dsp:sp>
    <dsp:sp modelId="{27D3023B-E595-4FCD-B24F-A544134C2DD3}">
      <dsp:nvSpPr>
        <dsp:cNvPr id="0" name=""/>
        <dsp:cNvSpPr/>
      </dsp:nvSpPr>
      <dsp:spPr>
        <a:xfrm>
          <a:off x="681791" y="1468"/>
          <a:ext cx="2825593" cy="169535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9 Consejeros ciudadanos</a:t>
          </a:r>
          <a:endParaRPr lang="es-MX" sz="1900" b="1" kern="1200" dirty="0"/>
        </a:p>
      </dsp:txBody>
      <dsp:txXfrm>
        <a:off x="681791" y="1468"/>
        <a:ext cx="2825593" cy="1695356"/>
      </dsp:txXfrm>
    </dsp:sp>
    <dsp:sp modelId="{FA3D989F-C9A2-48B4-AF96-2CB6DB775724}">
      <dsp:nvSpPr>
        <dsp:cNvPr id="0" name=""/>
        <dsp:cNvSpPr/>
      </dsp:nvSpPr>
      <dsp:spPr>
        <a:xfrm>
          <a:off x="2094588" y="1695024"/>
          <a:ext cx="3475480" cy="619286"/>
        </a:xfrm>
        <a:custGeom>
          <a:avLst/>
          <a:gdLst/>
          <a:ahLst/>
          <a:cxnLst/>
          <a:rect l="0" t="0" r="0" b="0"/>
          <a:pathLst>
            <a:path>
              <a:moveTo>
                <a:pt x="3475480" y="0"/>
              </a:moveTo>
              <a:lnTo>
                <a:pt x="3475480" y="326743"/>
              </a:lnTo>
              <a:lnTo>
                <a:pt x="0" y="326743"/>
              </a:lnTo>
              <a:lnTo>
                <a:pt x="0" y="619286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250074"/>
              <a:satOff val="-4618"/>
              <a:lumOff val="21418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b="1" kern="1200">
            <a:solidFill>
              <a:schemeClr val="tx1"/>
            </a:solidFill>
          </a:endParaRPr>
        </a:p>
      </dsp:txBody>
      <dsp:txXfrm>
        <a:off x="3743935" y="2001418"/>
        <a:ext cx="176786" cy="6498"/>
      </dsp:txXfrm>
    </dsp:sp>
    <dsp:sp modelId="{C052359B-609E-485A-9FA7-3F238611158D}">
      <dsp:nvSpPr>
        <dsp:cNvPr id="0" name=""/>
        <dsp:cNvSpPr/>
      </dsp:nvSpPr>
      <dsp:spPr>
        <a:xfrm>
          <a:off x="4157271" y="1468"/>
          <a:ext cx="2825593" cy="169535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8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/>
            <a:t>Presidente (a) de la Comisión de Contraloría</a:t>
          </a:r>
          <a:endParaRPr lang="es-MX" sz="1900" b="1" kern="1200" dirty="0"/>
        </a:p>
      </dsp:txBody>
      <dsp:txXfrm>
        <a:off x="4157271" y="1468"/>
        <a:ext cx="2825593" cy="1695356"/>
      </dsp:txXfrm>
    </dsp:sp>
    <dsp:sp modelId="{2B7576B4-B341-4183-B756-FB74DDC6473F}">
      <dsp:nvSpPr>
        <dsp:cNvPr id="0" name=""/>
        <dsp:cNvSpPr/>
      </dsp:nvSpPr>
      <dsp:spPr>
        <a:xfrm>
          <a:off x="3505585" y="3148669"/>
          <a:ext cx="6192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92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250074"/>
              <a:satOff val="-4618"/>
              <a:lumOff val="21418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b="1" kern="1200">
            <a:solidFill>
              <a:schemeClr val="tx1"/>
            </a:solidFill>
          </a:endParaRPr>
        </a:p>
      </dsp:txBody>
      <dsp:txXfrm>
        <a:off x="3798981" y="3191139"/>
        <a:ext cx="32494" cy="6498"/>
      </dsp:txXfrm>
    </dsp:sp>
    <dsp:sp modelId="{FAE51221-85ED-415B-A647-0982FB591441}">
      <dsp:nvSpPr>
        <dsp:cNvPr id="0" name=""/>
        <dsp:cNvSpPr/>
      </dsp:nvSpPr>
      <dsp:spPr>
        <a:xfrm>
          <a:off x="681791" y="2346711"/>
          <a:ext cx="2825593" cy="169535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61436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6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6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Contralora Municipal; y</a:t>
          </a:r>
          <a:endParaRPr lang="es-MX" sz="1900" b="1" kern="1200" dirty="0"/>
        </a:p>
      </dsp:txBody>
      <dsp:txXfrm>
        <a:off x="681791" y="2346711"/>
        <a:ext cx="2825593" cy="1695356"/>
      </dsp:txXfrm>
    </dsp:sp>
    <dsp:sp modelId="{A2EE4889-E8FC-40AC-A097-46FDDB4F9028}">
      <dsp:nvSpPr>
        <dsp:cNvPr id="0" name=""/>
        <dsp:cNvSpPr/>
      </dsp:nvSpPr>
      <dsp:spPr>
        <a:xfrm>
          <a:off x="4157271" y="2346711"/>
          <a:ext cx="2825593" cy="169535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8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Director de Contraloría Social; quien funge como Secretario Técnico.</a:t>
          </a:r>
          <a:endParaRPr lang="es-MX" sz="1900" b="1" kern="1200" dirty="0"/>
        </a:p>
      </dsp:txBody>
      <dsp:txXfrm>
        <a:off x="4157271" y="2346711"/>
        <a:ext cx="2825593" cy="16953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27AB5-1091-41E6-81FF-CCDE66463E22}">
      <dsp:nvSpPr>
        <dsp:cNvPr id="0" name=""/>
        <dsp:cNvSpPr/>
      </dsp:nvSpPr>
      <dsp:spPr>
        <a:xfrm>
          <a:off x="756716" y="242"/>
          <a:ext cx="1805344" cy="10832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/>
            <a:t>Comisión de Obra Pública y Movilidad </a:t>
          </a:r>
          <a:endParaRPr lang="es-MX" sz="1300" b="1" kern="1200" dirty="0"/>
        </a:p>
      </dsp:txBody>
      <dsp:txXfrm>
        <a:off x="756716" y="242"/>
        <a:ext cx="1805344" cy="1083206"/>
      </dsp:txXfrm>
    </dsp:sp>
    <dsp:sp modelId="{7382551D-F629-4323-AF29-5C3F44416D2B}">
      <dsp:nvSpPr>
        <dsp:cNvPr id="0" name=""/>
        <dsp:cNvSpPr/>
      </dsp:nvSpPr>
      <dsp:spPr>
        <a:xfrm>
          <a:off x="2742595" y="242"/>
          <a:ext cx="1805344" cy="10832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51041"/>
                <a:satOff val="-732"/>
                <a:lumOff val="426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51041"/>
                <a:satOff val="-732"/>
                <a:lumOff val="426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51041"/>
                <a:satOff val="-732"/>
                <a:lumOff val="42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/>
            <a:t>Comisión para Programas Sociales</a:t>
          </a:r>
          <a:endParaRPr lang="es-MX" sz="1300" b="1" kern="1200" dirty="0"/>
        </a:p>
      </dsp:txBody>
      <dsp:txXfrm>
        <a:off x="2742595" y="242"/>
        <a:ext cx="1805344" cy="1083206"/>
      </dsp:txXfrm>
    </dsp:sp>
    <dsp:sp modelId="{DCEFD9DA-62E2-46D9-86FF-1F23D66AF52E}">
      <dsp:nvSpPr>
        <dsp:cNvPr id="0" name=""/>
        <dsp:cNvSpPr/>
      </dsp:nvSpPr>
      <dsp:spPr>
        <a:xfrm>
          <a:off x="756716" y="1263983"/>
          <a:ext cx="1805344" cy="10832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Comisión para Adquisiciones Gubernamentales</a:t>
          </a:r>
          <a:endParaRPr lang="es-MX" sz="1300" b="1" kern="1200" dirty="0"/>
        </a:p>
      </dsp:txBody>
      <dsp:txXfrm>
        <a:off x="756716" y="1263983"/>
        <a:ext cx="1805344" cy="1083206"/>
      </dsp:txXfrm>
    </dsp:sp>
    <dsp:sp modelId="{3EBC094C-800E-4EDC-9718-35572FD3CF38}">
      <dsp:nvSpPr>
        <dsp:cNvPr id="0" name=""/>
        <dsp:cNvSpPr/>
      </dsp:nvSpPr>
      <dsp:spPr>
        <a:xfrm>
          <a:off x="2742595" y="1263983"/>
          <a:ext cx="1805344" cy="10832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/>
            <a:t>Comisión de Mejora de Procesos</a:t>
          </a:r>
          <a:endParaRPr lang="es-MX" sz="1300" b="1" kern="1200" dirty="0"/>
        </a:p>
      </dsp:txBody>
      <dsp:txXfrm>
        <a:off x="2742595" y="1263983"/>
        <a:ext cx="1805344" cy="1083206"/>
      </dsp:txXfrm>
    </dsp:sp>
    <dsp:sp modelId="{C372D9E1-30CA-4AEB-8D88-2A395A47F721}">
      <dsp:nvSpPr>
        <dsp:cNvPr id="0" name=""/>
        <dsp:cNvSpPr/>
      </dsp:nvSpPr>
      <dsp:spPr>
        <a:xfrm>
          <a:off x="756716" y="2527724"/>
          <a:ext cx="1805344" cy="10832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/>
            <a:t>Comisión de Educación y Promoción de Valores</a:t>
          </a:r>
          <a:endParaRPr lang="es-MX" sz="1300" b="1" kern="1200" dirty="0"/>
        </a:p>
      </dsp:txBody>
      <dsp:txXfrm>
        <a:off x="756716" y="2527724"/>
        <a:ext cx="1805344" cy="1083206"/>
      </dsp:txXfrm>
    </dsp:sp>
    <dsp:sp modelId="{75456BE7-D25A-47B9-9252-806185D1ADA2}">
      <dsp:nvSpPr>
        <dsp:cNvPr id="0" name=""/>
        <dsp:cNvSpPr/>
      </dsp:nvSpPr>
      <dsp:spPr>
        <a:xfrm>
          <a:off x="2742595" y="2527724"/>
          <a:ext cx="1805344" cy="10832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55205"/>
                <a:satOff val="-3660"/>
                <a:lumOff val="21346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55205"/>
                <a:satOff val="-3660"/>
                <a:lumOff val="21346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55205"/>
                <a:satOff val="-3660"/>
                <a:lumOff val="213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/>
            <a:t>Comité de selección</a:t>
          </a:r>
          <a:endParaRPr lang="es-MX" sz="1300" b="1" kern="1200" dirty="0"/>
        </a:p>
      </dsp:txBody>
      <dsp:txXfrm>
        <a:off x="2742595" y="2527724"/>
        <a:ext cx="1805344" cy="1083206"/>
      </dsp:txXfrm>
    </dsp:sp>
    <dsp:sp modelId="{09FA441E-6988-433B-A20A-1664B3A6D564}">
      <dsp:nvSpPr>
        <dsp:cNvPr id="0" name=""/>
        <dsp:cNvSpPr/>
      </dsp:nvSpPr>
      <dsp:spPr>
        <a:xfrm>
          <a:off x="1749655" y="3791465"/>
          <a:ext cx="1805344" cy="10832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/>
            <a:t>Comité</a:t>
          </a:r>
          <a:r>
            <a:rPr lang="es-MX" sz="1300" b="1" kern="1200" baseline="0"/>
            <a:t> de normatividad</a:t>
          </a:r>
          <a:endParaRPr lang="es-MX" sz="1300" b="1" kern="1200" dirty="0"/>
        </a:p>
      </dsp:txBody>
      <dsp:txXfrm>
        <a:off x="1749655" y="3791465"/>
        <a:ext cx="1805344" cy="10832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EB8B1-015E-42B9-A016-39DA4C05A6AD}">
      <dsp:nvSpPr>
        <dsp:cNvPr id="0" name=""/>
        <dsp:cNvSpPr/>
      </dsp:nvSpPr>
      <dsp:spPr>
        <a:xfrm>
          <a:off x="0" y="1382"/>
          <a:ext cx="6943240" cy="621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i="0" kern="1200">
              <a:latin typeface="Arial" panose="020B0604020202020204" pitchFamily="34" charset="0"/>
              <a:cs typeface="Arial" panose="020B0604020202020204" pitchFamily="34" charset="0"/>
            </a:rPr>
            <a:t>Ferias de la Transparencia</a:t>
          </a:r>
        </a:p>
      </dsp:txBody>
      <dsp:txXfrm>
        <a:off x="30343" y="31725"/>
        <a:ext cx="6882554" cy="560896"/>
      </dsp:txXfrm>
    </dsp:sp>
    <dsp:sp modelId="{6F7453F2-B987-4C66-9843-3752D58B3D25}">
      <dsp:nvSpPr>
        <dsp:cNvPr id="0" name=""/>
        <dsp:cNvSpPr/>
      </dsp:nvSpPr>
      <dsp:spPr>
        <a:xfrm>
          <a:off x="0" y="635354"/>
          <a:ext cx="6943240" cy="621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i="0" kern="1200">
              <a:latin typeface="Arial" panose="020B0604020202020204" pitchFamily="34" charset="0"/>
              <a:cs typeface="Arial" panose="020B0604020202020204" pitchFamily="34" charset="0"/>
            </a:rPr>
            <a:t>Concursos de ensayo: “Ensayo Integridad en el Servicio Público Municipal” y “Ciudadanía Integral”.</a:t>
          </a:r>
        </a:p>
      </dsp:txBody>
      <dsp:txXfrm>
        <a:off x="30343" y="665697"/>
        <a:ext cx="6882554" cy="560896"/>
      </dsp:txXfrm>
    </dsp:sp>
    <dsp:sp modelId="{E4F7A2A8-2097-42C2-AF0B-44DD363150EA}">
      <dsp:nvSpPr>
        <dsp:cNvPr id="0" name=""/>
        <dsp:cNvSpPr/>
      </dsp:nvSpPr>
      <dsp:spPr>
        <a:xfrm>
          <a:off x="0" y="1269325"/>
          <a:ext cx="6943240" cy="621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i="0" kern="1200" dirty="0">
              <a:latin typeface="Arial" panose="020B0604020202020204" pitchFamily="34" charset="0"/>
              <a:cs typeface="Arial" panose="020B0604020202020204" pitchFamily="34" charset="0"/>
            </a:rPr>
            <a:t>Principios Éticos para las y los Consejeros Ciudadanos de la Administración Pública Municipal.</a:t>
          </a:r>
        </a:p>
      </dsp:txBody>
      <dsp:txXfrm>
        <a:off x="30343" y="1299668"/>
        <a:ext cx="6882554" cy="560896"/>
      </dsp:txXfrm>
    </dsp:sp>
    <dsp:sp modelId="{88B7B2A2-3A44-4732-A351-124227C02334}">
      <dsp:nvSpPr>
        <dsp:cNvPr id="0" name=""/>
        <dsp:cNvSpPr/>
      </dsp:nvSpPr>
      <dsp:spPr>
        <a:xfrm>
          <a:off x="0" y="1903297"/>
          <a:ext cx="6943240" cy="621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i="0" kern="1200">
              <a:latin typeface="Arial" panose="020B0604020202020204" pitchFamily="34" charset="0"/>
              <a:cs typeface="Arial" panose="020B0604020202020204" pitchFamily="34" charset="0"/>
            </a:rPr>
            <a:t>Observadores en el proceso de licitación del proyecto de Rehabilitación del Sistema de Alumbrado Público en 4 etapas. </a:t>
          </a:r>
        </a:p>
      </dsp:txBody>
      <dsp:txXfrm>
        <a:off x="30343" y="1933640"/>
        <a:ext cx="6882554" cy="560896"/>
      </dsp:txXfrm>
    </dsp:sp>
    <dsp:sp modelId="{DBD71AD4-64AE-4E29-BBD3-6DE87734B217}">
      <dsp:nvSpPr>
        <dsp:cNvPr id="0" name=""/>
        <dsp:cNvSpPr/>
      </dsp:nvSpPr>
      <dsp:spPr>
        <a:xfrm>
          <a:off x="0" y="2537268"/>
          <a:ext cx="6943240" cy="621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i="0" kern="1200" dirty="0">
              <a:latin typeface="Arial" panose="020B0604020202020204" pitchFamily="34" charset="0"/>
              <a:cs typeface="Arial" panose="020B0604020202020204" pitchFamily="34" charset="0"/>
            </a:rPr>
            <a:t>Participación en el Comité de Selección de titulares de las Contralorías Internas de las Entidades Municipales.</a:t>
          </a:r>
        </a:p>
      </dsp:txBody>
      <dsp:txXfrm>
        <a:off x="30343" y="2567611"/>
        <a:ext cx="6882554" cy="560896"/>
      </dsp:txXfrm>
    </dsp:sp>
    <dsp:sp modelId="{F0D3D088-832E-4BCC-BDDB-2B1D9430A2B2}">
      <dsp:nvSpPr>
        <dsp:cNvPr id="0" name=""/>
        <dsp:cNvSpPr/>
      </dsp:nvSpPr>
      <dsp:spPr>
        <a:xfrm>
          <a:off x="0" y="3171240"/>
          <a:ext cx="6943240" cy="621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i="0" kern="1200" dirty="0">
              <a:latin typeface="Arial" panose="020B0604020202020204" pitchFamily="34" charset="0"/>
              <a:cs typeface="Arial" panose="020B0604020202020204" pitchFamily="34" charset="0"/>
            </a:rPr>
            <a:t>"Guía para la creación e instalación de Consejos de Participación Ciudadana de Contraloría Social Municipal“.</a:t>
          </a:r>
        </a:p>
      </dsp:txBody>
      <dsp:txXfrm>
        <a:off x="30343" y="3201583"/>
        <a:ext cx="6882554" cy="560896"/>
      </dsp:txXfrm>
    </dsp:sp>
    <dsp:sp modelId="{F3E998B1-4342-4007-BC21-5D96148344B5}">
      <dsp:nvSpPr>
        <dsp:cNvPr id="0" name=""/>
        <dsp:cNvSpPr/>
      </dsp:nvSpPr>
      <dsp:spPr>
        <a:xfrm>
          <a:off x="0" y="3805211"/>
          <a:ext cx="6943240" cy="621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i="0" kern="1200">
              <a:latin typeface="Arial" panose="020B0604020202020204" pitchFamily="34" charset="0"/>
              <a:cs typeface="Arial" panose="020B0604020202020204" pitchFamily="34" charset="0"/>
            </a:rPr>
            <a:t>Acuerdo de Colaboración con el  Comité de Participación Ciudadana del Sistema Estatal Anticorrupción Guanajuato.</a:t>
          </a:r>
          <a:r>
            <a:rPr lang="es-ES" sz="1900" i="0" kern="120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endParaRPr lang="es-MX" sz="1900" i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43" y="3835554"/>
        <a:ext cx="6882554" cy="560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png"/><Relationship Id="rId22" Type="http://schemas.openxmlformats.org/officeDocument/2006/relationships/image" Target="../media/image21.jpg"/><Relationship Id="rId27" Type="http://schemas.openxmlformats.org/officeDocument/2006/relationships/image" Target="../media/image26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612B8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612B8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612B8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5239"/>
            <a:ext cx="12192000" cy="1606550"/>
          </a:xfrm>
          <a:custGeom>
            <a:avLst/>
            <a:gdLst/>
            <a:ahLst/>
            <a:cxnLst/>
            <a:rect l="l" t="t" r="r" b="b"/>
            <a:pathLst>
              <a:path w="12192000" h="1606550">
                <a:moveTo>
                  <a:pt x="12191987" y="0"/>
                </a:moveTo>
                <a:lnTo>
                  <a:pt x="0" y="0"/>
                </a:lnTo>
                <a:lnTo>
                  <a:pt x="0" y="762000"/>
                </a:lnTo>
                <a:lnTo>
                  <a:pt x="12191987" y="762000"/>
                </a:lnTo>
                <a:lnTo>
                  <a:pt x="12191987" y="0"/>
                </a:lnTo>
                <a:close/>
              </a:path>
              <a:path w="12192000" h="1606550">
                <a:moveTo>
                  <a:pt x="12192000" y="844296"/>
                </a:moveTo>
                <a:lnTo>
                  <a:pt x="0" y="844296"/>
                </a:lnTo>
                <a:lnTo>
                  <a:pt x="0" y="1606296"/>
                </a:lnTo>
                <a:lnTo>
                  <a:pt x="12192000" y="1606296"/>
                </a:lnTo>
                <a:lnTo>
                  <a:pt x="12192000" y="844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1883" y="71627"/>
            <a:ext cx="687323" cy="6873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0768" y="131063"/>
            <a:ext cx="586740" cy="59131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3516" y="131063"/>
            <a:ext cx="589788" cy="59131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352" y="76200"/>
            <a:ext cx="661416" cy="66141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08447" y="106679"/>
            <a:ext cx="670560" cy="67056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96740" y="50292"/>
            <a:ext cx="711708" cy="71170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37788" y="76200"/>
            <a:ext cx="687324" cy="68732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79008" y="137160"/>
            <a:ext cx="1219199" cy="60960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47731" y="86868"/>
            <a:ext cx="635507" cy="63550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72600" y="62484"/>
            <a:ext cx="624840" cy="62484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949440" y="50292"/>
            <a:ext cx="720851" cy="71170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21623" y="192023"/>
            <a:ext cx="966216" cy="426720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83240" y="216408"/>
            <a:ext cx="940307" cy="37490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85800" y="1167383"/>
            <a:ext cx="928116" cy="234696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51432" y="1018032"/>
            <a:ext cx="996695" cy="41452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49040" y="996696"/>
            <a:ext cx="775715" cy="53644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754879" y="900683"/>
            <a:ext cx="591312" cy="658368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540752" y="937260"/>
            <a:ext cx="964692" cy="65532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697468" y="934211"/>
            <a:ext cx="688848" cy="624839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578340" y="955547"/>
            <a:ext cx="640079" cy="638555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123931" y="880872"/>
            <a:ext cx="1275587" cy="688848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430011" y="1114044"/>
            <a:ext cx="1043939" cy="32918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687056" y="27432"/>
            <a:ext cx="734568" cy="734568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501139" y="316991"/>
            <a:ext cx="548640" cy="271271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50235" y="1089660"/>
            <a:ext cx="1030224" cy="377951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462528" y="5000244"/>
            <a:ext cx="2081783" cy="15041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612B8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BDD1-2452-46FF-A47F-3F839F23DB73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9D27-C11C-4A36-9D1F-E8EE7950706E}" type="slidenum">
              <a:rPr lang="es-MX" smtClean="0"/>
              <a:t>‹Nº›</a:t>
            </a:fld>
            <a:endParaRPr lang="es-MX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81" r="66036"/>
            <a:stretch/>
          </p:blipFill>
          <p:spPr>
            <a:xfrm>
              <a:off x="901336" y="2495006"/>
              <a:ext cx="4140928" cy="4362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76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BDD1-2452-46FF-A47F-3F839F23DB73}" type="datetimeFigureOut">
              <a:rPr lang="es-MX" smtClean="0"/>
              <a:t>23/08/2022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9D27-C11C-4A36-9D1F-E8EE795070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572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08905" y="1454022"/>
            <a:ext cx="5867400" cy="255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612B8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8905" y="1454022"/>
            <a:ext cx="5867400" cy="255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612B8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png"/><Relationship Id="rId7" Type="http://schemas.microsoft.com/office/2007/relationships/hdphoto" Target="../media/hdphoto3.wdp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microsoft.com/office/2007/relationships/hdphoto" Target="../media/hdphoto2.wdp"/><Relationship Id="rId4" Type="http://schemas.openxmlformats.org/officeDocument/2006/relationships/image" Target="../media/image76.jpe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8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diagramLayout" Target="../diagrams/layout6.xml"/><Relationship Id="rId7" Type="http://schemas.openxmlformats.org/officeDocument/2006/relationships/image" Target="../media/image82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g"/><Relationship Id="rId7" Type="http://schemas.openxmlformats.org/officeDocument/2006/relationships/image" Target="../media/image88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diagramLayout" Target="../diagrams/layout8.xml"/><Relationship Id="rId7" Type="http://schemas.openxmlformats.org/officeDocument/2006/relationships/image" Target="../media/image91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86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95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5" Type="http://schemas.openxmlformats.org/officeDocument/2006/relationships/image" Target="../media/image48.jpg"/><Relationship Id="rId10" Type="http://schemas.openxmlformats.org/officeDocument/2006/relationships/image" Target="../media/image43.png"/><Relationship Id="rId19" Type="http://schemas.openxmlformats.org/officeDocument/2006/relationships/hyperlink" Target="https://www.opengovpartnership.org/es/process/joining-ogp/open-government-declaration/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356002" y="0"/>
            <a:ext cx="8835998" cy="6858000"/>
            <a:chOff x="3356002" y="0"/>
            <a:chExt cx="8835998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/>
            <a:srcRect l="28135" t="17232" r="61579" b="8125"/>
            <a:stretch/>
          </p:blipFill>
          <p:spPr>
            <a:xfrm>
              <a:off x="3356002" y="0"/>
              <a:ext cx="3750191" cy="685800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37626" t="17232" r="30087" b="8125"/>
            <a:stretch/>
          </p:blipFill>
          <p:spPr>
            <a:xfrm>
              <a:off x="6915754" y="0"/>
              <a:ext cx="5276246" cy="6858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62676" t="47182" r="30087" b="38328"/>
            <a:stretch/>
          </p:blipFill>
          <p:spPr>
            <a:xfrm>
              <a:off x="5682343" y="2651760"/>
              <a:ext cx="6509657" cy="1554480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9373" t="80221" r="40976" b="19034"/>
          <a:stretch/>
        </p:blipFill>
        <p:spPr>
          <a:xfrm>
            <a:off x="5652566" y="4164003"/>
            <a:ext cx="6460353" cy="5450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28135" t="17232" r="61579" b="8125"/>
          <a:stretch/>
        </p:blipFill>
        <p:spPr>
          <a:xfrm>
            <a:off x="12391" y="0"/>
            <a:ext cx="3750191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37626" t="17232" r="31181" b="54032"/>
          <a:stretch/>
        </p:blipFill>
        <p:spPr>
          <a:xfrm>
            <a:off x="6601414" y="4438107"/>
            <a:ext cx="5097527" cy="21219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2676" t="47182" r="30087" b="38328"/>
          <a:stretch/>
        </p:blipFill>
        <p:spPr>
          <a:xfrm>
            <a:off x="5652566" y="2664028"/>
            <a:ext cx="6509657" cy="15544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50328" y="2779008"/>
            <a:ext cx="659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MX" sz="4400" dirty="0"/>
              <a:t>Contraloría Social y Gobierno Abierto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3" y="2369449"/>
            <a:ext cx="4653900" cy="206865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C9DAFEF-F0FC-A344-AA2B-7BD2C26D6053}"/>
              </a:ext>
            </a:extLst>
          </p:cNvPr>
          <p:cNvSpPr txBox="1"/>
          <p:nvPr/>
        </p:nvSpPr>
        <p:spPr>
          <a:xfrm>
            <a:off x="9852575" y="6480260"/>
            <a:ext cx="230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Contraloría Municipal</a:t>
            </a:r>
          </a:p>
        </p:txBody>
      </p:sp>
    </p:spTree>
    <p:extLst>
      <p:ext uri="{BB962C8B-B14F-4D97-AF65-F5344CB8AC3E}">
        <p14:creationId xmlns:p14="http://schemas.microsoft.com/office/powerpoint/2010/main" val="407571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5450" y="1728170"/>
            <a:ext cx="5630558" cy="4228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es-MX" sz="3200" b="1" i="1" dirty="0">
              <a:solidFill>
                <a:schemeClr val="tx1">
                  <a:lumMod val="95000"/>
                  <a:lumOff val="5000"/>
                </a:schemeClr>
              </a:solidFill>
              <a:latin typeface="FS Joey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0" b="94114" l="4188" r="96063">
                        <a14:foregroundMark x1="49250" y1="44148" x2="49250" y2="44148"/>
                        <a14:foregroundMark x1="49250" y1="44148" x2="49250" y2="44148"/>
                        <a14:foregroundMark x1="46188" y1="45996" x2="46188" y2="45996"/>
                        <a14:foregroundMark x1="72438" y1="49760" x2="72438" y2="49760"/>
                        <a14:foregroundMark x1="64688" y1="45448" x2="64688" y2="45448"/>
                        <a14:foregroundMark x1="16000" y1="83915" x2="16000" y2="83915"/>
                        <a14:foregroundMark x1="12562" y1="79466" x2="11875" y2="81109"/>
                        <a14:foregroundMark x1="32625" y1="82820" x2="32625" y2="82820"/>
                        <a14:foregroundMark x1="50438" y1="83915" x2="50438" y2="83915"/>
                        <a14:foregroundMark x1="49063" y1="86790" x2="49063" y2="86790"/>
                        <a14:foregroundMark x1="49625" y1="83368" x2="49625" y2="83368"/>
                        <a14:foregroundMark x1="65375" y1="83368" x2="65375" y2="83368"/>
                        <a14:foregroundMark x1="64875" y1="79808" x2="64875" y2="79808"/>
                        <a14:foregroundMark x1="64875" y1="79808" x2="64875" y2="79808"/>
                        <a14:foregroundMark x1="70375" y1="86379" x2="70375" y2="86379"/>
                        <a14:foregroundMark x1="69500" y1="85832" x2="69500" y2="85832"/>
                        <a14:foregroundMark x1="87000" y1="80767" x2="87000" y2="80767"/>
                        <a14:foregroundMark x1="88875" y1="63313" x2="88875" y2="63313"/>
                        <a14:foregroundMark x1="86313" y1="48255" x2="86313" y2="48255"/>
                        <a14:foregroundMark x1="84938" y1="29090" x2="84938" y2="29090"/>
                        <a14:foregroundMark x1="84938" y1="9788" x2="85813" y2="9788"/>
                        <a14:foregroundMark x1="82688" y1="12047" x2="82688" y2="12047"/>
                        <a14:foregroundMark x1="67250" y1="11088" x2="67250" y2="11088"/>
                        <a14:foregroundMark x1="67063" y1="27447" x2="67063" y2="27447"/>
                        <a14:foregroundMark x1="67625" y1="30801" x2="67750" y2="31759"/>
                        <a14:foregroundMark x1="68438" y1="45996" x2="68438" y2="45996"/>
                        <a14:foregroundMark x1="70688" y1="49213" x2="70688" y2="49213"/>
                        <a14:foregroundMark x1="70688" y1="50924" x2="70688" y2="50924"/>
                        <a14:foregroundMark x1="51000" y1="29500" x2="51000" y2="29500"/>
                        <a14:foregroundMark x1="51313" y1="67214" x2="51313" y2="67214"/>
                        <a14:foregroundMark x1="46688" y1="63107" x2="46688" y2="63107"/>
                        <a14:foregroundMark x1="49938" y1="69131" x2="49938" y2="69131"/>
                        <a14:foregroundMark x1="34313" y1="63860" x2="34313" y2="63860"/>
                        <a14:foregroundMark x1="31438" y1="48802" x2="31438" y2="48802"/>
                        <a14:foregroundMark x1="35563" y1="46749" x2="35563" y2="46749"/>
                        <a14:foregroundMark x1="34000" y1="46543" x2="34000" y2="46543"/>
                        <a14:foregroundMark x1="15500" y1="45996" x2="15500" y2="45996"/>
                        <a14:foregroundMark x1="14125" y1="45038" x2="14125" y2="45038"/>
                        <a14:foregroundMark x1="14625" y1="32649" x2="14625" y2="32649"/>
                        <a14:foregroundMark x1="13938" y1="25530" x2="13938" y2="25530"/>
                        <a14:foregroundMark x1="14938" y1="24983" x2="14938" y2="24983"/>
                        <a14:foregroundMark x1="13750" y1="28542" x2="13750" y2="28542"/>
                        <a14:foregroundMark x1="13938" y1="26489" x2="13938" y2="26489"/>
                        <a14:foregroundMark x1="12750" y1="25736" x2="12750" y2="25736"/>
                        <a14:foregroundMark x1="12562" y1="25325" x2="12562" y2="25325"/>
                        <a14:foregroundMark x1="14938" y1="27995" x2="14938" y2="27995"/>
                        <a14:foregroundMark x1="15812" y1="24778" x2="15812" y2="24778"/>
                        <a14:foregroundMark x1="29188" y1="66461" x2="29188" y2="66461"/>
                        <a14:foregroundMark x1="29563" y1="47912" x2="29563" y2="47912"/>
                        <a14:foregroundMark x1="68125" y1="61944" x2="68125" y2="61944"/>
                        <a14:foregroundMark x1="35000" y1="27584" x2="35000" y2="27584"/>
                        <a14:foregroundMark x1="50438" y1="11636" x2="50438" y2="11636"/>
                        <a14:foregroundMark x1="45625" y1="11294" x2="45625" y2="11294"/>
                        <a14:foregroundMark x1="45813" y1="9788" x2="45813" y2="9788"/>
                        <a14:foregroundMark x1="54250" y1="9582" x2="54250" y2="9582"/>
                        <a14:foregroundMark x1="55250" y1="11088" x2="55250" y2="11088"/>
                        <a14:foregroundMark x1="29188" y1="12799" x2="29188" y2="12799"/>
                        <a14:foregroundMark x1="36250" y1="13689" x2="36250" y2="13689"/>
                        <a14:foregroundMark x1="15313" y1="11636" x2="15313" y2="1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93" y="1728170"/>
            <a:ext cx="5164374" cy="4343134"/>
          </a:xfrm>
          <a:prstGeom prst="rect">
            <a:avLst/>
          </a:prstGeo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1081824" y="1943370"/>
            <a:ext cx="596292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MX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OBJETIVO GENERAL</a:t>
            </a:r>
            <a:r>
              <a:rPr lang="es-MX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s-MX" sz="1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800" dirty="0">
                <a:latin typeface="Arial" pitchFamily="34" charset="0"/>
                <a:cs typeface="Arial" pitchFamily="34" charset="0"/>
              </a:rPr>
              <a:t>Generar un espacio de participación social en la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vigilancia de la prestación de servicios públicos</a:t>
            </a:r>
            <a:r>
              <a:rPr lang="es-MX" sz="1800" dirty="0">
                <a:latin typeface="Arial" pitchFamily="34" charset="0"/>
                <a:cs typeface="Arial" pitchFamily="34" charset="0"/>
              </a:rPr>
              <a:t>; para prevenir irregularidades en los mismos y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propiciar la mejora de la Administración Pública Municipal</a:t>
            </a:r>
            <a:r>
              <a:rPr lang="es-MX" sz="1800" dirty="0">
                <a:latin typeface="Arial" pitchFamily="34" charset="0"/>
                <a:cs typeface="Arial" pitchFamily="34" charset="0"/>
              </a:rPr>
              <a:t>, fomentando la cultura de la legalidad, la transparencia y la rendición de cuentas.  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081824" y="1262801"/>
            <a:ext cx="8229600" cy="584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POBLACIÓN OBJETIVO: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Ciudadanía en general, comités de Colonos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39808156"/>
              </p:ext>
            </p:extLst>
          </p:nvPr>
        </p:nvGraphicFramePr>
        <p:xfrm>
          <a:off x="1171906" y="3899737"/>
          <a:ext cx="3117171" cy="272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8E39EFA-CCB1-5549-8184-6D653080BFA9}"/>
              </a:ext>
            </a:extLst>
          </p:cNvPr>
          <p:cNvSpPr/>
          <p:nvPr/>
        </p:nvSpPr>
        <p:spPr>
          <a:xfrm>
            <a:off x="0" y="514412"/>
            <a:ext cx="7848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Inspección Ciudadana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38068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ntrega de Fichas Técnicas de las obras de Suchitlan e Ipala de la colonia el Peñon.             - Nombramiento de Inspector Social en la colonia Arboledas de los Castillos.                                 - Nombramiento de Inspector Ciudadano Colonia el Peñ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84" y="1832548"/>
            <a:ext cx="3645208" cy="3645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96" y="1834604"/>
            <a:ext cx="3810000" cy="36452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 r="3740"/>
          <a:stretch/>
        </p:blipFill>
        <p:spPr>
          <a:xfrm>
            <a:off x="1066800" y="1834604"/>
            <a:ext cx="2901796" cy="1643519"/>
          </a:xfrm>
          <a:prstGeom prst="rect">
            <a:avLst/>
          </a:prstGeom>
        </p:spPr>
      </p:pic>
      <p:pic>
        <p:nvPicPr>
          <p:cNvPr id="1026" name="Picture 2" descr="Puede ser una imagen de 6 personas, personas de pie, árbol y al aire lib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3" y="3491202"/>
            <a:ext cx="2937993" cy="19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1030603" y="457200"/>
            <a:ext cx="8937386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Programa Comités de Contraloría Social en Obra Pública (COCOSOP)</a:t>
            </a:r>
          </a:p>
        </p:txBody>
      </p:sp>
    </p:spTree>
    <p:extLst>
      <p:ext uri="{BB962C8B-B14F-4D97-AF65-F5344CB8AC3E}">
        <p14:creationId xmlns:p14="http://schemas.microsoft.com/office/powerpoint/2010/main" val="189903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112640" y="2450994"/>
            <a:ext cx="10658650" cy="1853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000" b="1" dirty="0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OBJETIVO GENERAL</a:t>
            </a:r>
            <a:r>
              <a:rPr lang="es-MX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Promover la participación ciudadana en las obras públicas a través de la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constitución de COCOSOP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, con la finalidad de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vigilar la aplicación eficiente de los recursos públicos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, el cumplimiento de las especificaciones y tiempos de ejecución de las mismas,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contribuyendo a mejorar las condiciones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de vida de los habitantes.</a:t>
            </a:r>
          </a:p>
          <a:p>
            <a:pPr algn="just"/>
            <a:r>
              <a:rPr lang="es-MX" sz="1600" dirty="0">
                <a:latin typeface="Arial" pitchFamily="34" charset="0"/>
                <a:cs typeface="Arial" pitchFamily="34" charset="0"/>
              </a:rPr>
              <a:t>  </a:t>
            </a:r>
            <a:endParaRPr lang="es-MX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1112640" y="1601816"/>
            <a:ext cx="10658650" cy="584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POBLACIÓN OBJETIVO:</a:t>
            </a:r>
            <a:r>
              <a:rPr lang="es-MX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Ciudadanas/os beneficiarios de obras públicas que ejecuta el Municipio.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3"/>
          <a:stretch/>
        </p:blipFill>
        <p:spPr>
          <a:xfrm>
            <a:off x="1219200" y="3962400"/>
            <a:ext cx="4791192" cy="26066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/>
          <a:stretch/>
        </p:blipFill>
        <p:spPr>
          <a:xfrm>
            <a:off x="6020331" y="3962400"/>
            <a:ext cx="3949523" cy="26066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2C896E3-0DF2-E843-BF16-634808BC0187}"/>
              </a:ext>
            </a:extLst>
          </p:cNvPr>
          <p:cNvSpPr/>
          <p:nvPr/>
        </p:nvSpPr>
        <p:spPr>
          <a:xfrm>
            <a:off x="914400" y="50607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Programa Comités de Contraloría Social en Obra Pública (COCOSOP)</a:t>
            </a:r>
          </a:p>
        </p:txBody>
      </p:sp>
    </p:spTree>
    <p:extLst>
      <p:ext uri="{BB962C8B-B14F-4D97-AF65-F5344CB8AC3E}">
        <p14:creationId xmlns:p14="http://schemas.microsoft.com/office/powerpoint/2010/main" val="23863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 CuadroTexto"/>
          <p:cNvSpPr txBox="1"/>
          <p:nvPr/>
        </p:nvSpPr>
        <p:spPr>
          <a:xfrm>
            <a:off x="1592534" y="2496747"/>
            <a:ext cx="1912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MX" sz="2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Constitución</a:t>
            </a:r>
          </a:p>
        </p:txBody>
      </p:sp>
      <p:sp>
        <p:nvSpPr>
          <p:cNvPr id="4" name="10 CuadroTexto"/>
          <p:cNvSpPr txBox="1"/>
          <p:nvPr/>
        </p:nvSpPr>
        <p:spPr>
          <a:xfrm>
            <a:off x="3928235" y="3118311"/>
            <a:ext cx="1830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MX" sz="2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Capacitación</a:t>
            </a:r>
          </a:p>
        </p:txBody>
      </p:sp>
      <p:sp>
        <p:nvSpPr>
          <p:cNvPr id="5" name="11 CuadroTexto"/>
          <p:cNvSpPr txBox="1"/>
          <p:nvPr/>
        </p:nvSpPr>
        <p:spPr>
          <a:xfrm>
            <a:off x="6080834" y="4021159"/>
            <a:ext cx="2397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MX" sz="2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Visitas de vigilancia ciudadana</a:t>
            </a:r>
          </a:p>
        </p:txBody>
      </p:sp>
      <p:pic>
        <p:nvPicPr>
          <p:cNvPr id="7" name="14 Imagen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49" y="2461909"/>
            <a:ext cx="2989832" cy="1712915"/>
          </a:xfrm>
          <a:prstGeom prst="rect">
            <a:avLst/>
          </a:prstGeom>
        </p:spPr>
      </p:pic>
      <p:pic>
        <p:nvPicPr>
          <p:cNvPr id="8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60402"/>
            <a:ext cx="9144001" cy="94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486099"/>
            <a:ext cx="2451022" cy="1312939"/>
          </a:xfrm>
          <a:prstGeom prst="rect">
            <a:avLst/>
          </a:prstGeom>
        </p:spPr>
      </p:pic>
      <p:pic>
        <p:nvPicPr>
          <p:cNvPr id="10" name="3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00" r="5660"/>
          <a:stretch/>
        </p:blipFill>
        <p:spPr>
          <a:xfrm>
            <a:off x="3792508" y="1817003"/>
            <a:ext cx="2288326" cy="1242792"/>
          </a:xfrm>
          <a:prstGeom prst="rect">
            <a:avLst/>
          </a:prstGeom>
        </p:spPr>
      </p:pic>
      <p:pic>
        <p:nvPicPr>
          <p:cNvPr id="11" name="15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r="11576" b="9576"/>
          <a:stretch/>
        </p:blipFill>
        <p:spPr>
          <a:xfrm>
            <a:off x="1447800" y="1127138"/>
            <a:ext cx="2331456" cy="131126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914400" y="266407"/>
            <a:ext cx="725295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Mecánica operativa de los COCOSOP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66052D5-7352-4340-952E-6759DE180DE4}"/>
              </a:ext>
            </a:extLst>
          </p:cNvPr>
          <p:cNvSpPr/>
          <p:nvPr/>
        </p:nvSpPr>
        <p:spPr>
          <a:xfrm>
            <a:off x="8883881" y="4837207"/>
            <a:ext cx="2007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s-MX" sz="2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Informe Final </a:t>
            </a:r>
          </a:p>
        </p:txBody>
      </p:sp>
    </p:spTree>
    <p:extLst>
      <p:ext uri="{BB962C8B-B14F-4D97-AF65-F5344CB8AC3E}">
        <p14:creationId xmlns:p14="http://schemas.microsoft.com/office/powerpoint/2010/main" val="235383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2"/>
          <a:stretch/>
        </p:blipFill>
        <p:spPr>
          <a:xfrm>
            <a:off x="990600" y="1219200"/>
            <a:ext cx="10953997" cy="4614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92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982784" y="1956438"/>
            <a:ext cx="10835691" cy="1091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  <a:r>
              <a:rPr lang="es-MX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Brindar a la ciudadanía las herramientas para llevar a cabo actividades de control, vigilancia, evaluación y seguimiento al quehacer gubernamental, impulsando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mejoras en la gestión gubernamental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desde un enfoque de gobierno abierto, a través de la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revisión de Programas, Procedimientos y trámites de alto impacto.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82960580"/>
              </p:ext>
            </p:extLst>
          </p:nvPr>
        </p:nvGraphicFramePr>
        <p:xfrm>
          <a:off x="982784" y="3353190"/>
          <a:ext cx="4074112" cy="272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2 Marcador de contenido"/>
          <p:cNvSpPr txBox="1">
            <a:spLocks/>
          </p:cNvSpPr>
          <p:nvPr/>
        </p:nvSpPr>
        <p:spPr>
          <a:xfrm>
            <a:off x="982784" y="1022320"/>
            <a:ext cx="8770816" cy="73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OBJETIVO:</a:t>
            </a:r>
            <a:r>
              <a:rPr lang="es-MX" sz="18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Jóvenes universitarios, Colegios de profesionistas, Asociaciones Civiles y Organizaciones No Gubernamentales.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252" y="3403070"/>
            <a:ext cx="2859109" cy="24660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09" y="3403070"/>
            <a:ext cx="3294843" cy="246604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A74E0AA-9B93-A447-A6F0-C523587D361C}"/>
              </a:ext>
            </a:extLst>
          </p:cNvPr>
          <p:cNvSpPr/>
          <p:nvPr/>
        </p:nvSpPr>
        <p:spPr>
          <a:xfrm>
            <a:off x="914400" y="266407"/>
            <a:ext cx="725295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Contralores Ciudadanos</a:t>
            </a:r>
          </a:p>
        </p:txBody>
      </p:sp>
    </p:spTree>
    <p:extLst>
      <p:ext uri="{BB962C8B-B14F-4D97-AF65-F5344CB8AC3E}">
        <p14:creationId xmlns:p14="http://schemas.microsoft.com/office/powerpoint/2010/main" val="36312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5" grpId="0">
        <p:bldAsOne/>
      </p:bldGraphic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982784" y="1855040"/>
            <a:ext cx="10835691" cy="1116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  <a:r>
              <a:rPr lang="es-MX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Vigilar la prestación de trámites y servicios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, para verificar el cumplimiento del procedimiento y la normativa aplicables, así como los indicadores de calidad en el servicio; con el fin de retroalimentar a la dependencia o entidad, buscando con ello elevar su eficacia, eficiencia, servicio y transparencia en la administración pública municipal. </a:t>
            </a:r>
            <a:endParaRPr lang="es-MX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329477"/>
              </p:ext>
            </p:extLst>
          </p:nvPr>
        </p:nvGraphicFramePr>
        <p:xfrm>
          <a:off x="1210542" y="3481979"/>
          <a:ext cx="3245619" cy="206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2 Marcador de contenido"/>
          <p:cNvSpPr txBox="1">
            <a:spLocks/>
          </p:cNvSpPr>
          <p:nvPr/>
        </p:nvSpPr>
        <p:spPr>
          <a:xfrm>
            <a:off x="982784" y="1022320"/>
            <a:ext cx="8543251" cy="646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OBJETIVO: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Ciudadanía que realiza un trámite, jóvenes universitarios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23" y="3377053"/>
            <a:ext cx="3289590" cy="24700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204" y="3364542"/>
            <a:ext cx="3245831" cy="248254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838200" y="154"/>
            <a:ext cx="4572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Usuario Simulado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35244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5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52" y="1437084"/>
            <a:ext cx="3371925" cy="2240925"/>
          </a:xfrm>
          <a:prstGeom prst="rect">
            <a:avLst/>
          </a:prstGeom>
        </p:spPr>
      </p:pic>
      <p:sp>
        <p:nvSpPr>
          <p:cNvPr id="3" name="AutoShape 2" descr="blob:https://web.whatsapp.com/fef470e1-8054-42cd-95bc-336f5996a1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49" y="3698291"/>
            <a:ext cx="2946951" cy="20929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42" y="3678009"/>
            <a:ext cx="4020216" cy="27899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8"/>
          <a:stretch/>
        </p:blipFill>
        <p:spPr>
          <a:xfrm>
            <a:off x="8565958" y="1437084"/>
            <a:ext cx="2831042" cy="22409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77" y="1437084"/>
            <a:ext cx="4009981" cy="22409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/>
          <a:stretch/>
        </p:blipFill>
        <p:spPr>
          <a:xfrm>
            <a:off x="1143000" y="3645027"/>
            <a:ext cx="3412977" cy="28229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8467"/>
            <a:ext cx="2784764" cy="1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8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1003540" y="2967352"/>
            <a:ext cx="4635259" cy="2595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es-MX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ALCANCES GENERALES:</a:t>
            </a:r>
          </a:p>
          <a:p>
            <a:pPr algn="just">
              <a:lnSpc>
                <a:spcPct val="110000"/>
              </a:lnSpc>
              <a:spcBef>
                <a:spcPts val="1000"/>
              </a:spcBef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Al ser coadyuvante del órgano de control sus atribuciones son inherentes a las de Contraloría.</a:t>
            </a:r>
          </a:p>
          <a:p>
            <a:pPr algn="just">
              <a:lnSpc>
                <a:spcPct val="110000"/>
              </a:lnSpc>
              <a:spcBef>
                <a:spcPts val="1000"/>
              </a:spcBef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Da legitimidad ciudadana a los procesos, a través del acompañamiento de los mismos.</a:t>
            </a:r>
          </a:p>
          <a:p>
            <a:pPr algn="just">
              <a:lnSpc>
                <a:spcPct val="110000"/>
              </a:lnSpc>
              <a:spcBef>
                <a:spcPts val="1000"/>
              </a:spcBef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Puede emitir recomendaciones para mejorar la gestión gubernamental.</a:t>
            </a:r>
          </a:p>
          <a:p>
            <a:pPr algn="just">
              <a:lnSpc>
                <a:spcPct val="110000"/>
              </a:lnSpc>
              <a:spcBef>
                <a:spcPts val="1000"/>
              </a:spcBef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Incentivan la participación ciudadana.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003541" y="1166590"/>
            <a:ext cx="10651839" cy="1434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es?</a:t>
            </a:r>
          </a:p>
          <a:p>
            <a:pPr marL="0" indent="0" algn="just"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Es un mecanismo de participación social que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coadyuva con la Contraloría Municipal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en su labor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preventiva y vigilante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de la correcta  aplicación y uso de los recursos públicos, así como la evaluación de la gestión gubernamental y el desarrollo administrativo.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68371"/>
            <a:ext cx="4795436" cy="319320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838200" y="-26915"/>
            <a:ext cx="7905753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Consejo Ciudadano de Contraloría Social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15312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373477"/>
              </p:ext>
            </p:extLst>
          </p:nvPr>
        </p:nvGraphicFramePr>
        <p:xfrm>
          <a:off x="1959735" y="1401688"/>
          <a:ext cx="7664657" cy="40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2135560" y="5881229"/>
            <a:ext cx="8045658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FS Joey"/>
                <a:ea typeface="Verdana" panose="020B0604030504040204" pitchFamily="34" charset="0"/>
                <a:cs typeface="Verdana" panose="020B0604030504040204" pitchFamily="34" charset="0"/>
              </a:rPr>
              <a:t>Por cada consejero ciudadano se designó un </a:t>
            </a:r>
            <a:r>
              <a:rPr lang="es-MX" sz="1600" b="1" dirty="0">
                <a:latin typeface="FS Joey"/>
                <a:ea typeface="Verdana" panose="020B0604030504040204" pitchFamily="34" charset="0"/>
                <a:cs typeface="Verdana" panose="020B0604030504040204" pitchFamily="34" charset="0"/>
              </a:rPr>
              <a:t>suplente. </a:t>
            </a:r>
          </a:p>
          <a:p>
            <a:pPr algn="ctr"/>
            <a:r>
              <a:rPr lang="es-MX" sz="1600" b="1" dirty="0">
                <a:latin typeface="FS Joey"/>
                <a:ea typeface="Verdana" panose="020B0604030504040204" pitchFamily="34" charset="0"/>
                <a:cs typeface="Verdana" panose="020B0604030504040204" pitchFamily="34" charset="0"/>
              </a:rPr>
              <a:t>Cada Consejero Ciudadano durará en su encargo 6 a 3 años.</a:t>
            </a:r>
            <a:endParaRPr lang="es-MX" sz="1600" dirty="0">
              <a:latin typeface="FS Joey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296717" y="2546293"/>
            <a:ext cx="2727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009051"/>
                </a:solidFill>
                <a:latin typeface="FS Joey"/>
                <a:cs typeface="Arial" pitchFamily="34" charset="0"/>
              </a:rPr>
              <a:t>NORMATIVIDAD: </a:t>
            </a:r>
            <a:r>
              <a:rPr lang="es-MX" dirty="0">
                <a:latin typeface="FS Joey"/>
                <a:cs typeface="Arial" pitchFamily="34" charset="0"/>
              </a:rPr>
              <a:t>Reglamento del Consejo Ciudadano de Contraloría Social del Municipio de León, Guanajuato.</a:t>
            </a:r>
            <a:endParaRPr lang="es-MX" b="1" dirty="0">
              <a:latin typeface="FS Joey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990600" y="319352"/>
            <a:ext cx="3181353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Estructura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36716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914400" y="396500"/>
            <a:ext cx="7524753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Antecedentes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AC8DB4A-4826-FD40-A3B8-AB7EF368BC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077700"/>
              </p:ext>
            </p:extLst>
          </p:nvPr>
        </p:nvGraphicFramePr>
        <p:xfrm>
          <a:off x="-228600" y="12954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echa derecha 5">
            <a:extLst>
              <a:ext uri="{FF2B5EF4-FFF2-40B4-BE49-F238E27FC236}">
                <a16:creationId xmlns:a16="http://schemas.microsoft.com/office/drawing/2014/main" id="{ADED9366-CBEB-ED41-8D91-3BCC5D28DC2D}"/>
              </a:ext>
            </a:extLst>
          </p:cNvPr>
          <p:cNvSpPr/>
          <p:nvPr/>
        </p:nvSpPr>
        <p:spPr>
          <a:xfrm rot="20162251">
            <a:off x="5330941" y="5283710"/>
            <a:ext cx="1981200" cy="405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50F888-897E-2D4C-91B8-CC692B585D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2133600"/>
            <a:ext cx="385650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296977"/>
              </p:ext>
            </p:extLst>
          </p:nvPr>
        </p:nvGraphicFramePr>
        <p:xfrm>
          <a:off x="1295400" y="1722438"/>
          <a:ext cx="5304656" cy="487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722438"/>
            <a:ext cx="4058309" cy="21864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908858"/>
            <a:ext cx="4058309" cy="187468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457200" y="238415"/>
            <a:ext cx="6457953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Comisiones de Trabajo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170177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Sistemas de Iluminación, Lámparas y Luminarias - American Electrical  Distribut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4" descr="Sistemas de Iluminación, Lámparas y Luminarias - American Electrical  Distribu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22778682"/>
              </p:ext>
            </p:extLst>
          </p:nvPr>
        </p:nvGraphicFramePr>
        <p:xfrm>
          <a:off x="1180929" y="1647156"/>
          <a:ext cx="6943240" cy="4428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72" y="1339403"/>
            <a:ext cx="1690689" cy="2254252"/>
          </a:xfrm>
          <a:prstGeom prst="rect">
            <a:avLst/>
          </a:prstGeom>
        </p:spPr>
      </p:pic>
      <p:pic>
        <p:nvPicPr>
          <p:cNvPr id="12" name="Imagen 40" descr="Un grupo de personas sentadas alrededor de una mesa con una computadora&#10;&#10;Descripción generada automáticamente">
            <a:extLst>
              <a:ext uri="{FF2B5EF4-FFF2-40B4-BE49-F238E27FC236}">
                <a16:creationId xmlns:a16="http://schemas.microsoft.com/office/drawing/2014/main" id="{97197F67-D698-4F1D-A0A7-5A7D2B66D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9071" y="3593655"/>
            <a:ext cx="3511699" cy="13261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/>
          <a:srcRect l="33559" t="21229" r="38348" b="28577"/>
          <a:stretch/>
        </p:blipFill>
        <p:spPr>
          <a:xfrm>
            <a:off x="10019761" y="1339404"/>
            <a:ext cx="1821010" cy="22542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72" y="4919847"/>
            <a:ext cx="3511698" cy="179490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933447" y="140616"/>
            <a:ext cx="6457953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Principales Logros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308087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l="26948" t="17054" r="31393" b="8304"/>
            <a:stretch/>
          </p:blipFill>
          <p:spPr>
            <a:xfrm>
              <a:off x="0" y="0"/>
              <a:ext cx="6807685" cy="6858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2"/>
            <a:srcRect l="48974" t="17054" r="31393" b="8304"/>
            <a:stretch/>
          </p:blipFill>
          <p:spPr>
            <a:xfrm>
              <a:off x="6283234" y="0"/>
              <a:ext cx="5908765" cy="6858000"/>
            </a:xfrm>
            <a:prstGeom prst="rect">
              <a:avLst/>
            </a:prstGeom>
          </p:spPr>
        </p:pic>
      </p:grpSp>
      <p:sp>
        <p:nvSpPr>
          <p:cNvPr id="14" name="CuadroTexto 13"/>
          <p:cNvSpPr txBox="1"/>
          <p:nvPr/>
        </p:nvSpPr>
        <p:spPr>
          <a:xfrm>
            <a:off x="5212080" y="2705725"/>
            <a:ext cx="5852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6000">
                <a:solidFill>
                  <a:schemeClr val="bg1"/>
                </a:solidFill>
                <a:latin typeface="Arial Black" panose="020B0A04020102020204" pitchFamily="34" charset="0"/>
              </a:rPr>
              <a:t>MUCHAS GRACIAS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3354"/>
          <a:stretch/>
        </p:blipFill>
        <p:spPr>
          <a:xfrm>
            <a:off x="4321951" y="1834112"/>
            <a:ext cx="2235835" cy="29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838200" y="533400"/>
            <a:ext cx="6457953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¿Qué es Gobierno Abierto?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A1ACF7-F54F-A640-BB74-F9F39F46A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1518312"/>
            <a:ext cx="5689600" cy="47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7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1143000" y="381000"/>
            <a:ext cx="7372353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Declaración de Gobierno Abierto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95400" y="1524000"/>
            <a:ext cx="9753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dirty="0">
                <a:latin typeface="Arial" panose="020B0604020202020204" pitchFamily="34" charset="0"/>
                <a:cs typeface="Arial" panose="020B0604020202020204" pitchFamily="34" charset="0"/>
              </a:rPr>
              <a:t>Para unirse a OGP, los países deben comprometerse a defender los principios de un gobierno abierto y transparente respaldando la Declaración de Gobierno Abierto (a continuación). Al respaldar esta Declaración, los países se comprometen a "fomentar una cultura global de gobierno abierto que empodere y rinda a los ciudadanos, y promueva los ideales de un gobierno abierto y participativo del siglo XXI".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4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913890" y="258499"/>
            <a:ext cx="8241411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Firma de Tratado Internacional de la Alianza de Gobierno Abierto (AGA)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379" y="1478706"/>
            <a:ext cx="1788928" cy="1703405"/>
          </a:xfrm>
          <a:prstGeom prst="rect">
            <a:avLst/>
          </a:prstGeom>
        </p:spPr>
      </p:pic>
      <p:sp>
        <p:nvSpPr>
          <p:cNvPr id="12" name="object 9"/>
          <p:cNvSpPr txBox="1"/>
          <p:nvPr/>
        </p:nvSpPr>
        <p:spPr>
          <a:xfrm>
            <a:off x="3584575" y="1761490"/>
            <a:ext cx="2632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20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septiembre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70" dirty="0">
                <a:latin typeface="Arial MT"/>
                <a:cs typeface="Arial MT"/>
              </a:rPr>
              <a:t>2011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3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5200" y="2289048"/>
            <a:ext cx="775715" cy="542543"/>
          </a:xfrm>
          <a:prstGeom prst="rect">
            <a:avLst/>
          </a:prstGeom>
        </p:spPr>
      </p:pic>
      <p:pic>
        <p:nvPicPr>
          <p:cNvPr id="14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96740" y="2292095"/>
            <a:ext cx="864108" cy="539496"/>
          </a:xfrm>
          <a:prstGeom prst="rect">
            <a:avLst/>
          </a:prstGeom>
        </p:spPr>
      </p:pic>
      <p:pic>
        <p:nvPicPr>
          <p:cNvPr id="15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26249" y="3047296"/>
            <a:ext cx="336284" cy="79716"/>
          </a:xfrm>
          <a:prstGeom prst="rect">
            <a:avLst/>
          </a:prstGeom>
        </p:spPr>
      </p:pic>
      <p:pic>
        <p:nvPicPr>
          <p:cNvPr id="16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56782" y="3054916"/>
            <a:ext cx="554558" cy="79716"/>
          </a:xfrm>
          <a:prstGeom prst="rect">
            <a:avLst/>
          </a:prstGeom>
        </p:spPr>
      </p:pic>
      <p:pic>
        <p:nvPicPr>
          <p:cNvPr id="17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03187" y="3053392"/>
            <a:ext cx="504229" cy="79716"/>
          </a:xfrm>
          <a:prstGeom prst="rect">
            <a:avLst/>
          </a:prstGeom>
        </p:spPr>
      </p:pic>
      <p:pic>
        <p:nvPicPr>
          <p:cNvPr id="18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78196" y="2289048"/>
            <a:ext cx="746760" cy="542543"/>
          </a:xfrm>
          <a:prstGeom prst="rect">
            <a:avLst/>
          </a:prstGeom>
        </p:spPr>
      </p:pic>
      <p:pic>
        <p:nvPicPr>
          <p:cNvPr id="19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40779" y="2289048"/>
            <a:ext cx="1086612" cy="542543"/>
          </a:xfrm>
          <a:prstGeom prst="rect">
            <a:avLst/>
          </a:prstGeom>
        </p:spPr>
      </p:pic>
      <p:pic>
        <p:nvPicPr>
          <p:cNvPr id="20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60901" y="3047296"/>
            <a:ext cx="456669" cy="79716"/>
          </a:xfrm>
          <a:prstGeom prst="rect">
            <a:avLst/>
          </a:prstGeom>
        </p:spPr>
      </p:pic>
      <p:pic>
        <p:nvPicPr>
          <p:cNvPr id="21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40168" y="2289048"/>
            <a:ext cx="835151" cy="544067"/>
          </a:xfrm>
          <a:prstGeom prst="rect">
            <a:avLst/>
          </a:prstGeom>
        </p:spPr>
      </p:pic>
      <p:pic>
        <p:nvPicPr>
          <p:cNvPr id="22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654571" y="3053392"/>
            <a:ext cx="584733" cy="79716"/>
          </a:xfrm>
          <a:prstGeom prst="rect">
            <a:avLst/>
          </a:prstGeom>
        </p:spPr>
      </p:pic>
      <p:pic>
        <p:nvPicPr>
          <p:cNvPr id="23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89619" y="2289048"/>
            <a:ext cx="1031748" cy="542543"/>
          </a:xfrm>
          <a:prstGeom prst="rect">
            <a:avLst/>
          </a:prstGeom>
        </p:spPr>
      </p:pic>
      <p:pic>
        <p:nvPicPr>
          <p:cNvPr id="24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535668" y="2289048"/>
            <a:ext cx="813816" cy="542543"/>
          </a:xfrm>
          <a:prstGeom prst="rect">
            <a:avLst/>
          </a:prstGeom>
        </p:spPr>
      </p:pic>
      <p:pic>
        <p:nvPicPr>
          <p:cNvPr id="25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62259" y="2289048"/>
            <a:ext cx="950976" cy="542543"/>
          </a:xfrm>
          <a:prstGeom prst="rect">
            <a:avLst/>
          </a:prstGeom>
        </p:spPr>
      </p:pic>
      <p:pic>
        <p:nvPicPr>
          <p:cNvPr id="26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73435" y="3058081"/>
            <a:ext cx="378809" cy="75027"/>
          </a:xfrm>
          <a:prstGeom prst="rect">
            <a:avLst/>
          </a:prstGeom>
        </p:spPr>
      </p:pic>
      <p:pic>
        <p:nvPicPr>
          <p:cNvPr id="27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70994" y="3047296"/>
            <a:ext cx="670276" cy="79716"/>
          </a:xfrm>
          <a:prstGeom prst="rect">
            <a:avLst/>
          </a:prstGeom>
        </p:spPr>
      </p:pic>
      <p:pic>
        <p:nvPicPr>
          <p:cNvPr id="28" name="object 2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747278" y="3033229"/>
            <a:ext cx="389890" cy="93784"/>
          </a:xfrm>
          <a:prstGeom prst="rect">
            <a:avLst/>
          </a:prstGeom>
        </p:spPr>
      </p:pic>
      <p:sp>
        <p:nvSpPr>
          <p:cNvPr id="29" name="object 26"/>
          <p:cNvSpPr txBox="1"/>
          <p:nvPr/>
        </p:nvSpPr>
        <p:spPr>
          <a:xfrm>
            <a:off x="2183207" y="3005421"/>
            <a:ext cx="7421757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715" algn="just">
              <a:lnSpc>
                <a:spcPct val="100000"/>
              </a:lnSpc>
            </a:pPr>
            <a:r>
              <a:rPr lang="es-ES" sz="2400" spc="-5" dirty="0">
                <a:latin typeface="Arial" panose="020B0604020202020204" pitchFamily="34" charset="0"/>
                <a:cs typeface="Arial" panose="020B0604020202020204" pitchFamily="34" charset="0"/>
              </a:rPr>
              <a:t>Cada vez </a:t>
            </a:r>
            <a:r>
              <a:rPr lang="es-ES"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las personas de todo el mundo </a:t>
            </a:r>
            <a:r>
              <a:rPr sz="24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exi</a:t>
            </a:r>
            <a:r>
              <a:rPr lang="es-ES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5" dirty="0">
                <a:latin typeface="Arial" panose="020B0604020202020204" pitchFamily="34" charset="0"/>
                <a:cs typeface="Arial" panose="020B0604020202020204" pitchFamily="34" charset="0"/>
              </a:rPr>
              <a:t>más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apertura en el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gobierno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Piden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 mayor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Participación Ciudadana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asuntos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públicos</a:t>
            </a:r>
            <a:r>
              <a:rPr sz="2400" spc="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buscan</a:t>
            </a:r>
            <a:r>
              <a:rPr sz="2400" spc="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formas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4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sz="2400" spc="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sz="2400" spc="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sz="2400" spc="5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gobiernos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sean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sz="24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transparentes,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receptivos,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responsables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efectivos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cocreación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Políticas</a:t>
            </a:r>
            <a:r>
              <a:rPr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latin typeface="Arial" panose="020B0604020202020204" pitchFamily="34" charset="0"/>
                <a:cs typeface="Arial" panose="020B0604020202020204" pitchFamily="34" charset="0"/>
              </a:rPr>
              <a:t>Públicas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27"/>
          <p:cNvSpPr txBox="1"/>
          <p:nvPr/>
        </p:nvSpPr>
        <p:spPr>
          <a:xfrm>
            <a:off x="1057910" y="6402706"/>
            <a:ext cx="7686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404040"/>
                </a:solidFill>
                <a:latin typeface="Arial"/>
                <a:cs typeface="Arial"/>
              </a:rPr>
              <a:t>Declaración</a:t>
            </a:r>
            <a:r>
              <a:rPr sz="1200" b="1" i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404040"/>
                </a:solidFill>
                <a:latin typeface="Arial"/>
                <a:cs typeface="Arial"/>
              </a:rPr>
              <a:t>completa:</a:t>
            </a:r>
            <a:r>
              <a:rPr sz="1200" b="1" i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200" i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9"/>
              </a:rPr>
              <a:t>https://www.opengovpartnership.org/es/process/joining-ogp/open-government-declaration/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1" name="object 28"/>
          <p:cNvGrpSpPr/>
          <p:nvPr/>
        </p:nvGrpSpPr>
        <p:grpSpPr>
          <a:xfrm>
            <a:off x="2331843" y="5852198"/>
            <a:ext cx="7316470" cy="338455"/>
            <a:chOff x="2465832" y="6329171"/>
            <a:chExt cx="7316470" cy="338455"/>
          </a:xfrm>
        </p:grpSpPr>
        <p:sp>
          <p:nvSpPr>
            <p:cNvPr id="32" name="object 29"/>
            <p:cNvSpPr/>
            <p:nvPr/>
          </p:nvSpPr>
          <p:spPr>
            <a:xfrm>
              <a:off x="2465832" y="6329171"/>
              <a:ext cx="7316470" cy="338455"/>
            </a:xfrm>
            <a:custGeom>
              <a:avLst/>
              <a:gdLst/>
              <a:ahLst/>
              <a:cxnLst/>
              <a:rect l="l" t="t" r="r" b="b"/>
              <a:pathLst>
                <a:path w="7316470" h="338454">
                  <a:moveTo>
                    <a:pt x="7316343" y="0"/>
                  </a:moveTo>
                  <a:lnTo>
                    <a:pt x="0" y="0"/>
                  </a:lnTo>
                  <a:lnTo>
                    <a:pt x="0" y="338200"/>
                  </a:lnTo>
                  <a:lnTo>
                    <a:pt x="7316343" y="338200"/>
                  </a:lnTo>
                  <a:lnTo>
                    <a:pt x="7316343" y="0"/>
                  </a:lnTo>
                  <a:close/>
                </a:path>
              </a:pathLst>
            </a:custGeom>
            <a:solidFill>
              <a:srgbClr val="248DC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79776" y="6376415"/>
              <a:ext cx="2164079" cy="243840"/>
            </a:xfrm>
            <a:prstGeom prst="rect">
              <a:avLst/>
            </a:prstGeom>
          </p:spPr>
        </p:pic>
        <p:pic>
          <p:nvPicPr>
            <p:cNvPr id="34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53684" y="6376415"/>
              <a:ext cx="3736848" cy="243840"/>
            </a:xfrm>
            <a:prstGeom prst="rect">
              <a:avLst/>
            </a:prstGeom>
          </p:spPr>
        </p:pic>
        <p:pic>
          <p:nvPicPr>
            <p:cNvPr id="35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859147" y="6371234"/>
              <a:ext cx="1028191" cy="228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84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5450" y="1728170"/>
            <a:ext cx="5630558" cy="4228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es-MX" sz="3200" b="1" i="1" dirty="0">
              <a:solidFill>
                <a:schemeClr val="tx1">
                  <a:lumMod val="95000"/>
                  <a:lumOff val="5000"/>
                </a:schemeClr>
              </a:solidFill>
              <a:latin typeface="FS Joey"/>
            </a:endParaRPr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5562600" y="2819400"/>
            <a:ext cx="575161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s-MX" altLang="es-MX" sz="2400" dirty="0">
                <a:latin typeface="Arial" panose="020B0604020202020204" pitchFamily="34" charset="0"/>
                <a:cs typeface="Arial" panose="020B0604020202020204" pitchFamily="34" charset="0"/>
              </a:rPr>
              <a:t>Desde la Contraloría Municipal, se busca el 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involucramiento de la sociedad </a:t>
            </a:r>
            <a:r>
              <a:rPr lang="es-MX" altLang="es-MX" sz="2400" dirty="0">
                <a:latin typeface="Arial" panose="020B0604020202020204" pitchFamily="34" charset="0"/>
                <a:cs typeface="Arial" panose="020B0604020202020204" pitchFamily="34" charset="0"/>
              </a:rPr>
              <a:t>organizada en la ejecución y evaluación del desarrollo gubernamental, bajo las premisas de 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corresponsabilidad y colaboración</a:t>
            </a:r>
            <a:r>
              <a:rPr lang="es-MX" alt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entre los ciudadanos y órdenes de Gobierno.</a:t>
            </a:r>
          </a:p>
          <a:p>
            <a:pPr eaLnBrk="1" hangingPunct="1"/>
            <a:endParaRPr lang="es-MX" alt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81835"/>
            <a:ext cx="3439104" cy="266378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990600" y="345470"/>
            <a:ext cx="68580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Participación Ciudadana en Acciones de Vigilancia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40360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5450" y="1728170"/>
            <a:ext cx="5630558" cy="4228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MX" sz="32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69 Ley General de Desarrollo Social: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es-MX" sz="32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s-MX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“…Es el mecanismo de los beneficiarios, de manera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s-MX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organizada, para verificar el cumplimiento de las metas y la correcta aplicación de los recursos públicos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s-MX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asignados a los programas de desarrollo social…”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5" b="24472"/>
          <a:stretch/>
        </p:blipFill>
        <p:spPr>
          <a:xfrm>
            <a:off x="6222152" y="2158412"/>
            <a:ext cx="5776665" cy="336836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1137" y="152400"/>
            <a:ext cx="6858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Contraloría Social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21756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685800" y="228600"/>
            <a:ext cx="7739308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Programas  de Contraloría Social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B4B8A62-F36A-6642-AF95-1448ED7309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379890"/>
              </p:ext>
            </p:extLst>
          </p:nvPr>
        </p:nvGraphicFramePr>
        <p:xfrm>
          <a:off x="1828800" y="35052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882E786-B5F1-D145-9802-893D7F809485}"/>
              </a:ext>
            </a:extLst>
          </p:cNvPr>
          <p:cNvSpPr txBox="1"/>
          <p:nvPr/>
        </p:nvSpPr>
        <p:spPr>
          <a:xfrm>
            <a:off x="2590800" y="529503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u="sng" dirty="0">
                <a:solidFill>
                  <a:srgbClr val="0070C0"/>
                </a:solidFill>
              </a:rPr>
              <a:t>ETAPAS DE LOS PROGRAMAS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940B5B6-CC2F-1845-ABCB-B55E4DC41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788080"/>
              </p:ext>
            </p:extLst>
          </p:nvPr>
        </p:nvGraphicFramePr>
        <p:xfrm>
          <a:off x="914400" y="1295400"/>
          <a:ext cx="10668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4735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49" y="1219200"/>
            <a:ext cx="3158838" cy="23691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49" y="3575350"/>
            <a:ext cx="3158839" cy="22931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6" y="1188026"/>
            <a:ext cx="4592782" cy="46759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8" y="1219200"/>
            <a:ext cx="2777834" cy="23067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7" y="3520784"/>
            <a:ext cx="2777835" cy="234315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AAB23A7-3B4F-0B46-BEE9-E915021B7F2F}"/>
              </a:ext>
            </a:extLst>
          </p:cNvPr>
          <p:cNvSpPr/>
          <p:nvPr/>
        </p:nvSpPr>
        <p:spPr>
          <a:xfrm>
            <a:off x="0" y="514412"/>
            <a:ext cx="6858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MX" sz="3600" b="1" i="1" u="sng" dirty="0">
                <a:solidFill>
                  <a:schemeClr val="accent1">
                    <a:lumMod val="50000"/>
                  </a:schemeClr>
                </a:solidFill>
                <a:latin typeface="FS Joey"/>
              </a:rPr>
              <a:t>Inspección Ciudadana</a:t>
            </a:r>
            <a:endParaRPr lang="es-MX" sz="2400" b="1" i="1" u="sng" dirty="0">
              <a:solidFill>
                <a:srgbClr val="0F3CA1"/>
              </a:solidFill>
              <a:latin typeface="FS Joey"/>
            </a:endParaRPr>
          </a:p>
        </p:txBody>
      </p:sp>
    </p:spTree>
    <p:extLst>
      <p:ext uri="{BB962C8B-B14F-4D97-AF65-F5344CB8AC3E}">
        <p14:creationId xmlns:p14="http://schemas.microsoft.com/office/powerpoint/2010/main" val="2208126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975</Words>
  <Application>Microsoft Office PowerPoint</Application>
  <PresentationFormat>Panorámica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Arial MT</vt:lpstr>
      <vt:lpstr>Calibri</vt:lpstr>
      <vt:lpstr>FS Joey</vt:lpstr>
      <vt:lpstr>Tahoma</vt:lpstr>
      <vt:lpstr>Verdana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Cecilia Vázquez Sánchez</dc:creator>
  <cp:lastModifiedBy>strc</cp:lastModifiedBy>
  <cp:revision>21</cp:revision>
  <cp:lastPrinted>2022-08-19T03:56:27Z</cp:lastPrinted>
  <dcterms:created xsi:type="dcterms:W3CDTF">2022-08-02T13:34:35Z</dcterms:created>
  <dcterms:modified xsi:type="dcterms:W3CDTF">2022-08-23T19:22:48Z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2022-08-02T00:00:00Z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2022-08-02T00:00:00Z</vt:filetime>
  </property>
</Properties>
</file>