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74" r:id="rId2"/>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57" r:id="rId17"/>
  </p:sldIdLst>
  <p:sldSz cx="12192000" cy="6858000"/>
  <p:notesSz cx="6950075"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364" autoAdjust="0"/>
  </p:normalViewPr>
  <p:slideViewPr>
    <p:cSldViewPr snapToGrid="0" snapToObjects="1" showGuides="1">
      <p:cViewPr varScale="1">
        <p:scale>
          <a:sx n="72" d="100"/>
          <a:sy n="72" d="100"/>
        </p:scale>
        <p:origin x="58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29233-2A25-4018-B31B-70FDE67F71B0}" type="doc">
      <dgm:prSet loTypeId="urn:microsoft.com/office/officeart/2008/layout/VerticalCircleList" loCatId="list" qsTypeId="urn:microsoft.com/office/officeart/2005/8/quickstyle/simple1" qsCatId="simple" csTypeId="urn:microsoft.com/office/officeart/2005/8/colors/colorful5" csCatId="colorful" phldr="1"/>
      <dgm:spPr/>
      <dgm:t>
        <a:bodyPr/>
        <a:lstStyle/>
        <a:p>
          <a:endParaRPr lang="es-ES"/>
        </a:p>
      </dgm:t>
    </dgm:pt>
    <dgm:pt modelId="{C91606DA-67BB-4E4C-B138-F247F7F7CF0D}">
      <dgm:prSet phldrT="[Texto]"/>
      <dgm:spPr/>
      <dgm:t>
        <a:bodyPr/>
        <a:lstStyle/>
        <a:p>
          <a:r>
            <a:rPr lang="es-ES" dirty="0" smtClean="0">
              <a:latin typeface="Arial Narrow" panose="020B0606020202030204" pitchFamily="34" charset="0"/>
            </a:rPr>
            <a:t>Hostigamiento</a:t>
          </a:r>
          <a:endParaRPr lang="es-ES" dirty="0">
            <a:latin typeface="Arial Narrow" panose="020B0606020202030204" pitchFamily="34" charset="0"/>
          </a:endParaRPr>
        </a:p>
      </dgm:t>
    </dgm:pt>
    <dgm:pt modelId="{A7724A44-C468-4BF8-8FB5-990BA8D67519}" type="parTrans" cxnId="{26BBE0E2-D80F-4524-A6B8-0467883B01C6}">
      <dgm:prSet/>
      <dgm:spPr/>
      <dgm:t>
        <a:bodyPr/>
        <a:lstStyle/>
        <a:p>
          <a:endParaRPr lang="es-ES">
            <a:latin typeface="Arial Narrow" panose="020B0606020202030204" pitchFamily="34" charset="0"/>
          </a:endParaRPr>
        </a:p>
      </dgm:t>
    </dgm:pt>
    <dgm:pt modelId="{566BC81D-5402-4EB8-A7FF-321BBB829697}" type="sibTrans" cxnId="{26BBE0E2-D80F-4524-A6B8-0467883B01C6}">
      <dgm:prSet/>
      <dgm:spPr/>
      <dgm:t>
        <a:bodyPr/>
        <a:lstStyle/>
        <a:p>
          <a:endParaRPr lang="es-ES">
            <a:latin typeface="Arial Narrow" panose="020B0606020202030204" pitchFamily="34" charset="0"/>
          </a:endParaRPr>
        </a:p>
      </dgm:t>
    </dgm:pt>
    <dgm:pt modelId="{B06D7BC4-DE88-4D68-8D87-DDBE4CBB2FEA}">
      <dgm:prSet phldrT="[Texto]"/>
      <dgm:spPr/>
      <dgm:t>
        <a:bodyPr/>
        <a:lstStyle/>
        <a:p>
          <a:r>
            <a:rPr lang="es-ES" dirty="0" smtClean="0">
              <a:latin typeface="Arial Narrow" panose="020B0606020202030204" pitchFamily="34" charset="0"/>
            </a:rPr>
            <a:t>Ejercicio de poder en una relación entre superiores e inferiores jerárquicos</a:t>
          </a:r>
          <a:endParaRPr lang="es-ES" dirty="0">
            <a:latin typeface="Arial Narrow" panose="020B0606020202030204" pitchFamily="34" charset="0"/>
          </a:endParaRPr>
        </a:p>
      </dgm:t>
    </dgm:pt>
    <dgm:pt modelId="{EA90A124-8985-46C5-BEA6-2135DF234243}" type="parTrans" cxnId="{049BA257-DB5B-4452-9EBA-D7A142C3F0D6}">
      <dgm:prSet/>
      <dgm:spPr/>
      <dgm:t>
        <a:bodyPr/>
        <a:lstStyle/>
        <a:p>
          <a:endParaRPr lang="es-ES">
            <a:latin typeface="Arial Narrow" panose="020B0606020202030204" pitchFamily="34" charset="0"/>
          </a:endParaRPr>
        </a:p>
      </dgm:t>
    </dgm:pt>
    <dgm:pt modelId="{DB7ABDB8-E3D8-4C11-AD24-5A983C8C4BE2}" type="sibTrans" cxnId="{049BA257-DB5B-4452-9EBA-D7A142C3F0D6}">
      <dgm:prSet/>
      <dgm:spPr/>
      <dgm:t>
        <a:bodyPr/>
        <a:lstStyle/>
        <a:p>
          <a:endParaRPr lang="es-ES">
            <a:latin typeface="Arial Narrow" panose="020B0606020202030204" pitchFamily="34" charset="0"/>
          </a:endParaRPr>
        </a:p>
      </dgm:t>
    </dgm:pt>
    <dgm:pt modelId="{29ED4C88-78F1-4B5A-8601-A378A05CEC0A}">
      <dgm:prSet phldrT="[Texto]"/>
      <dgm:spPr/>
      <dgm:t>
        <a:bodyPr/>
        <a:lstStyle/>
        <a:p>
          <a:r>
            <a:rPr lang="es-ES" dirty="0" smtClean="0">
              <a:latin typeface="Arial Narrow" panose="020B0606020202030204" pitchFamily="34" charset="0"/>
            </a:rPr>
            <a:t>Acoso</a:t>
          </a:r>
          <a:endParaRPr lang="es-ES" dirty="0">
            <a:latin typeface="Arial Narrow" panose="020B0606020202030204" pitchFamily="34" charset="0"/>
          </a:endParaRPr>
        </a:p>
      </dgm:t>
    </dgm:pt>
    <dgm:pt modelId="{7039EACE-5B83-460B-8857-20B2C158AB31}" type="parTrans" cxnId="{D30F77FB-3CBE-47BA-B530-A191383926C8}">
      <dgm:prSet/>
      <dgm:spPr/>
      <dgm:t>
        <a:bodyPr/>
        <a:lstStyle/>
        <a:p>
          <a:endParaRPr lang="es-ES">
            <a:latin typeface="Arial Narrow" panose="020B0606020202030204" pitchFamily="34" charset="0"/>
          </a:endParaRPr>
        </a:p>
      </dgm:t>
    </dgm:pt>
    <dgm:pt modelId="{5ED25678-6324-40B1-8022-0C6412C7E92D}" type="sibTrans" cxnId="{D30F77FB-3CBE-47BA-B530-A191383926C8}">
      <dgm:prSet/>
      <dgm:spPr/>
      <dgm:t>
        <a:bodyPr/>
        <a:lstStyle/>
        <a:p>
          <a:endParaRPr lang="es-ES">
            <a:latin typeface="Arial Narrow" panose="020B0606020202030204" pitchFamily="34" charset="0"/>
          </a:endParaRPr>
        </a:p>
      </dgm:t>
    </dgm:pt>
    <dgm:pt modelId="{D0308A2F-934B-4F04-B006-9E9EA93888AE}">
      <dgm:prSet phldrT="[Texto]"/>
      <dgm:spPr/>
      <dgm:t>
        <a:bodyPr/>
        <a:lstStyle/>
        <a:p>
          <a:r>
            <a:rPr lang="es-ES" dirty="0" smtClean="0">
              <a:latin typeface="Arial Narrow" panose="020B0606020202030204" pitchFamily="34" charset="0"/>
            </a:rPr>
            <a:t>No existe subordinación</a:t>
          </a:r>
          <a:endParaRPr lang="es-ES" dirty="0">
            <a:latin typeface="Arial Narrow" panose="020B0606020202030204" pitchFamily="34" charset="0"/>
          </a:endParaRPr>
        </a:p>
      </dgm:t>
    </dgm:pt>
    <dgm:pt modelId="{9E6D4A98-B492-4E31-87D9-289CA964B1EE}" type="parTrans" cxnId="{4B07C711-C0AA-4848-82AE-BB19E601405C}">
      <dgm:prSet/>
      <dgm:spPr/>
      <dgm:t>
        <a:bodyPr/>
        <a:lstStyle/>
        <a:p>
          <a:endParaRPr lang="es-ES">
            <a:latin typeface="Arial Narrow" panose="020B0606020202030204" pitchFamily="34" charset="0"/>
          </a:endParaRPr>
        </a:p>
      </dgm:t>
    </dgm:pt>
    <dgm:pt modelId="{C37344AD-2EB1-4857-96B4-1C3F762C1EF5}" type="sibTrans" cxnId="{4B07C711-C0AA-4848-82AE-BB19E601405C}">
      <dgm:prSet/>
      <dgm:spPr/>
      <dgm:t>
        <a:bodyPr/>
        <a:lstStyle/>
        <a:p>
          <a:endParaRPr lang="es-ES">
            <a:latin typeface="Arial Narrow" panose="020B0606020202030204" pitchFamily="34" charset="0"/>
          </a:endParaRPr>
        </a:p>
      </dgm:t>
    </dgm:pt>
    <dgm:pt modelId="{D13F4938-CED2-4166-AB95-05DDB4B1C533}">
      <dgm:prSet phldrT="[Texto]"/>
      <dgm:spPr/>
      <dgm:t>
        <a:bodyPr/>
        <a:lstStyle/>
        <a:p>
          <a:r>
            <a:rPr lang="es-ES" dirty="0" smtClean="0">
              <a:latin typeface="Arial Narrow" panose="020B0606020202030204" pitchFamily="34" charset="0"/>
            </a:rPr>
            <a:t>Connotación lasciva</a:t>
          </a:r>
          <a:endParaRPr lang="es-ES" dirty="0">
            <a:latin typeface="Arial Narrow" panose="020B0606020202030204" pitchFamily="34" charset="0"/>
          </a:endParaRPr>
        </a:p>
      </dgm:t>
    </dgm:pt>
    <dgm:pt modelId="{2D266213-EEF0-42F1-8AC0-F6A0D5F0C287}" type="parTrans" cxnId="{B7295EA3-6978-441A-A529-D1BE0117AE42}">
      <dgm:prSet/>
      <dgm:spPr/>
      <dgm:t>
        <a:bodyPr/>
        <a:lstStyle/>
        <a:p>
          <a:endParaRPr lang="es-ES">
            <a:latin typeface="Arial Narrow" panose="020B0606020202030204" pitchFamily="34" charset="0"/>
          </a:endParaRPr>
        </a:p>
      </dgm:t>
    </dgm:pt>
    <dgm:pt modelId="{E056F137-9DE9-4313-A44C-08BD2105C7B7}" type="sibTrans" cxnId="{B7295EA3-6978-441A-A529-D1BE0117AE42}">
      <dgm:prSet/>
      <dgm:spPr/>
      <dgm:t>
        <a:bodyPr/>
        <a:lstStyle/>
        <a:p>
          <a:endParaRPr lang="es-ES">
            <a:latin typeface="Arial Narrow" panose="020B0606020202030204" pitchFamily="34" charset="0"/>
          </a:endParaRPr>
        </a:p>
      </dgm:t>
    </dgm:pt>
    <dgm:pt modelId="{DD557A20-6C10-496B-AA6C-135DE57B075B}" type="pres">
      <dgm:prSet presAssocID="{A8C29233-2A25-4018-B31B-70FDE67F71B0}" presName="Name0" presStyleCnt="0">
        <dgm:presLayoutVars>
          <dgm:dir/>
        </dgm:presLayoutVars>
      </dgm:prSet>
      <dgm:spPr/>
      <dgm:t>
        <a:bodyPr/>
        <a:lstStyle/>
        <a:p>
          <a:endParaRPr lang="es-ES"/>
        </a:p>
      </dgm:t>
    </dgm:pt>
    <dgm:pt modelId="{E1C9DCB8-6F89-497C-98D6-F7BE8890B989}" type="pres">
      <dgm:prSet presAssocID="{C91606DA-67BB-4E4C-B138-F247F7F7CF0D}" presName="withChildren" presStyleCnt="0"/>
      <dgm:spPr/>
      <dgm:t>
        <a:bodyPr/>
        <a:lstStyle/>
        <a:p>
          <a:endParaRPr lang="es-ES"/>
        </a:p>
      </dgm:t>
    </dgm:pt>
    <dgm:pt modelId="{73059A66-CC29-4717-BC78-4B24F67A995E}" type="pres">
      <dgm:prSet presAssocID="{C91606DA-67BB-4E4C-B138-F247F7F7CF0D}" presName="bigCircle" presStyleLbl="vennNode1" presStyleIdx="0" presStyleCnt="5" custLinFactNeighborX="162" custLinFactNeighborY="-59"/>
      <dgm:spPr/>
      <dgm:t>
        <a:bodyPr/>
        <a:lstStyle/>
        <a:p>
          <a:endParaRPr lang="es-ES"/>
        </a:p>
      </dgm:t>
    </dgm:pt>
    <dgm:pt modelId="{4AC110D0-C20C-4A18-A56E-754D9AB676F2}" type="pres">
      <dgm:prSet presAssocID="{C91606DA-67BB-4E4C-B138-F247F7F7CF0D}" presName="medCircle" presStyleLbl="vennNode1" presStyleIdx="1" presStyleCnt="5"/>
      <dgm:spPr/>
      <dgm:t>
        <a:bodyPr/>
        <a:lstStyle/>
        <a:p>
          <a:endParaRPr lang="es-ES"/>
        </a:p>
      </dgm:t>
    </dgm:pt>
    <dgm:pt modelId="{A768C0CB-8BA1-4860-AA67-ED4B3C0072B8}" type="pres">
      <dgm:prSet presAssocID="{C91606DA-67BB-4E4C-B138-F247F7F7CF0D}" presName="txLvl1" presStyleLbl="revTx" presStyleIdx="0" presStyleCnt="5"/>
      <dgm:spPr/>
      <dgm:t>
        <a:bodyPr/>
        <a:lstStyle/>
        <a:p>
          <a:endParaRPr lang="es-ES"/>
        </a:p>
      </dgm:t>
    </dgm:pt>
    <dgm:pt modelId="{4289FAC4-3F38-4007-AF33-E8934FE722FD}" type="pres">
      <dgm:prSet presAssocID="{C91606DA-67BB-4E4C-B138-F247F7F7CF0D}" presName="lin" presStyleCnt="0"/>
      <dgm:spPr/>
      <dgm:t>
        <a:bodyPr/>
        <a:lstStyle/>
        <a:p>
          <a:endParaRPr lang="es-ES"/>
        </a:p>
      </dgm:t>
    </dgm:pt>
    <dgm:pt modelId="{38D6B810-39FA-4F32-96D9-66EE750C5147}" type="pres">
      <dgm:prSet presAssocID="{B06D7BC4-DE88-4D68-8D87-DDBE4CBB2FEA}" presName="txLvl2" presStyleLbl="revTx" presStyleIdx="1" presStyleCnt="5" custLinFactNeighborX="934" custLinFactNeighborY="12029"/>
      <dgm:spPr/>
      <dgm:t>
        <a:bodyPr/>
        <a:lstStyle/>
        <a:p>
          <a:endParaRPr lang="es-ES"/>
        </a:p>
      </dgm:t>
    </dgm:pt>
    <dgm:pt modelId="{448DB830-B75F-4867-9D98-4084FA542DA5}" type="pres">
      <dgm:prSet presAssocID="{C91606DA-67BB-4E4C-B138-F247F7F7CF0D}" presName="overlap" presStyleCnt="0"/>
      <dgm:spPr/>
      <dgm:t>
        <a:bodyPr/>
        <a:lstStyle/>
        <a:p>
          <a:endParaRPr lang="es-ES"/>
        </a:p>
      </dgm:t>
    </dgm:pt>
    <dgm:pt modelId="{2EF98D1A-9425-453B-98B4-7B8CB77BE57F}" type="pres">
      <dgm:prSet presAssocID="{29ED4C88-78F1-4B5A-8601-A378A05CEC0A}" presName="withChildren" presStyleCnt="0"/>
      <dgm:spPr/>
      <dgm:t>
        <a:bodyPr/>
        <a:lstStyle/>
        <a:p>
          <a:endParaRPr lang="es-ES"/>
        </a:p>
      </dgm:t>
    </dgm:pt>
    <dgm:pt modelId="{45F30321-F599-41BD-95E9-378BE06AB083}" type="pres">
      <dgm:prSet presAssocID="{29ED4C88-78F1-4B5A-8601-A378A05CEC0A}" presName="bigCircle" presStyleLbl="vennNode1" presStyleIdx="2" presStyleCnt="5"/>
      <dgm:spPr/>
      <dgm:t>
        <a:bodyPr/>
        <a:lstStyle/>
        <a:p>
          <a:endParaRPr lang="es-ES"/>
        </a:p>
      </dgm:t>
    </dgm:pt>
    <dgm:pt modelId="{DCB49E0E-7CC9-4E86-AABA-34C3458F9533}" type="pres">
      <dgm:prSet presAssocID="{29ED4C88-78F1-4B5A-8601-A378A05CEC0A}" presName="medCircle" presStyleLbl="vennNode1" presStyleIdx="3" presStyleCnt="5"/>
      <dgm:spPr/>
      <dgm:t>
        <a:bodyPr/>
        <a:lstStyle/>
        <a:p>
          <a:endParaRPr lang="es-ES"/>
        </a:p>
      </dgm:t>
    </dgm:pt>
    <dgm:pt modelId="{368B90C2-1B35-4CCC-8720-8537FE805AAC}" type="pres">
      <dgm:prSet presAssocID="{29ED4C88-78F1-4B5A-8601-A378A05CEC0A}" presName="txLvl1" presStyleLbl="revTx" presStyleIdx="2" presStyleCnt="5"/>
      <dgm:spPr/>
      <dgm:t>
        <a:bodyPr/>
        <a:lstStyle/>
        <a:p>
          <a:endParaRPr lang="es-ES"/>
        </a:p>
      </dgm:t>
    </dgm:pt>
    <dgm:pt modelId="{F574111E-7464-42F6-9AF7-768992699C29}" type="pres">
      <dgm:prSet presAssocID="{29ED4C88-78F1-4B5A-8601-A378A05CEC0A}" presName="lin" presStyleCnt="0"/>
      <dgm:spPr/>
      <dgm:t>
        <a:bodyPr/>
        <a:lstStyle/>
        <a:p>
          <a:endParaRPr lang="es-ES"/>
        </a:p>
      </dgm:t>
    </dgm:pt>
    <dgm:pt modelId="{F3A32EC6-4B67-487D-84D5-BADF820D0D92}" type="pres">
      <dgm:prSet presAssocID="{D0308A2F-934B-4F04-B006-9E9EA93888AE}" presName="txLvl2" presStyleLbl="revTx" presStyleIdx="3" presStyleCnt="5" custLinFactY="11302" custLinFactNeighborY="100000"/>
      <dgm:spPr/>
      <dgm:t>
        <a:bodyPr/>
        <a:lstStyle/>
        <a:p>
          <a:endParaRPr lang="es-ES"/>
        </a:p>
      </dgm:t>
    </dgm:pt>
    <dgm:pt modelId="{0C67083E-44DD-4B91-ADEA-3718A6B13073}" type="pres">
      <dgm:prSet presAssocID="{C37344AD-2EB1-4857-96B4-1C3F762C1EF5}" presName="smCircle" presStyleLbl="vennNode1" presStyleIdx="4" presStyleCnt="5"/>
      <dgm:spPr/>
      <dgm:t>
        <a:bodyPr/>
        <a:lstStyle/>
        <a:p>
          <a:endParaRPr lang="es-ES"/>
        </a:p>
      </dgm:t>
    </dgm:pt>
    <dgm:pt modelId="{89648F14-2DDD-4587-A50E-41BBD4B8BDE3}" type="pres">
      <dgm:prSet presAssocID="{D13F4938-CED2-4166-AB95-05DDB4B1C533}" presName="txLvl2" presStyleLbl="revTx" presStyleIdx="4" presStyleCnt="5"/>
      <dgm:spPr/>
      <dgm:t>
        <a:bodyPr/>
        <a:lstStyle/>
        <a:p>
          <a:endParaRPr lang="es-ES"/>
        </a:p>
      </dgm:t>
    </dgm:pt>
  </dgm:ptLst>
  <dgm:cxnLst>
    <dgm:cxn modelId="{FA20EC19-8FAD-4F95-9C96-D57D46320120}" type="presOf" srcId="{D13F4938-CED2-4166-AB95-05DDB4B1C533}" destId="{89648F14-2DDD-4587-A50E-41BBD4B8BDE3}" srcOrd="0" destOrd="0" presId="urn:microsoft.com/office/officeart/2008/layout/VerticalCircleList"/>
    <dgm:cxn modelId="{049BA257-DB5B-4452-9EBA-D7A142C3F0D6}" srcId="{C91606DA-67BB-4E4C-B138-F247F7F7CF0D}" destId="{B06D7BC4-DE88-4D68-8D87-DDBE4CBB2FEA}" srcOrd="0" destOrd="0" parTransId="{EA90A124-8985-46C5-BEA6-2135DF234243}" sibTransId="{DB7ABDB8-E3D8-4C11-AD24-5A983C8C4BE2}"/>
    <dgm:cxn modelId="{26BBE0E2-D80F-4524-A6B8-0467883B01C6}" srcId="{A8C29233-2A25-4018-B31B-70FDE67F71B0}" destId="{C91606DA-67BB-4E4C-B138-F247F7F7CF0D}" srcOrd="0" destOrd="0" parTransId="{A7724A44-C468-4BF8-8FB5-990BA8D67519}" sibTransId="{566BC81D-5402-4EB8-A7FF-321BBB829697}"/>
    <dgm:cxn modelId="{B7295EA3-6978-441A-A529-D1BE0117AE42}" srcId="{29ED4C88-78F1-4B5A-8601-A378A05CEC0A}" destId="{D13F4938-CED2-4166-AB95-05DDB4B1C533}" srcOrd="1" destOrd="0" parTransId="{2D266213-EEF0-42F1-8AC0-F6A0D5F0C287}" sibTransId="{E056F137-9DE9-4313-A44C-08BD2105C7B7}"/>
    <dgm:cxn modelId="{544EF907-08E3-46D2-A531-BA803C4A6A5C}" type="presOf" srcId="{A8C29233-2A25-4018-B31B-70FDE67F71B0}" destId="{DD557A20-6C10-496B-AA6C-135DE57B075B}" srcOrd="0" destOrd="0" presId="urn:microsoft.com/office/officeart/2008/layout/VerticalCircleList"/>
    <dgm:cxn modelId="{E9FCB214-7F28-4B03-919F-30D6CB209D3F}" type="presOf" srcId="{D0308A2F-934B-4F04-B006-9E9EA93888AE}" destId="{F3A32EC6-4B67-487D-84D5-BADF820D0D92}" srcOrd="0" destOrd="0" presId="urn:microsoft.com/office/officeart/2008/layout/VerticalCircleList"/>
    <dgm:cxn modelId="{EE1FDA4E-6528-4041-B3CF-7D3FEF72C213}" type="presOf" srcId="{29ED4C88-78F1-4B5A-8601-A378A05CEC0A}" destId="{368B90C2-1B35-4CCC-8720-8537FE805AAC}" srcOrd="0" destOrd="0" presId="urn:microsoft.com/office/officeart/2008/layout/VerticalCircleList"/>
    <dgm:cxn modelId="{D30F77FB-3CBE-47BA-B530-A191383926C8}" srcId="{A8C29233-2A25-4018-B31B-70FDE67F71B0}" destId="{29ED4C88-78F1-4B5A-8601-A378A05CEC0A}" srcOrd="1" destOrd="0" parTransId="{7039EACE-5B83-460B-8857-20B2C158AB31}" sibTransId="{5ED25678-6324-40B1-8022-0C6412C7E92D}"/>
    <dgm:cxn modelId="{B3B0ADC3-8F38-4885-BA76-C16E0A176391}" type="presOf" srcId="{B06D7BC4-DE88-4D68-8D87-DDBE4CBB2FEA}" destId="{38D6B810-39FA-4F32-96D9-66EE750C5147}" srcOrd="0" destOrd="0" presId="urn:microsoft.com/office/officeart/2008/layout/VerticalCircleList"/>
    <dgm:cxn modelId="{7B013AE4-2ED0-4B42-9F2B-EA130F7E7BEC}" type="presOf" srcId="{C91606DA-67BB-4E4C-B138-F247F7F7CF0D}" destId="{A768C0CB-8BA1-4860-AA67-ED4B3C0072B8}" srcOrd="0" destOrd="0" presId="urn:microsoft.com/office/officeart/2008/layout/VerticalCircleList"/>
    <dgm:cxn modelId="{4B07C711-C0AA-4848-82AE-BB19E601405C}" srcId="{29ED4C88-78F1-4B5A-8601-A378A05CEC0A}" destId="{D0308A2F-934B-4F04-B006-9E9EA93888AE}" srcOrd="0" destOrd="0" parTransId="{9E6D4A98-B492-4E31-87D9-289CA964B1EE}" sibTransId="{C37344AD-2EB1-4857-96B4-1C3F762C1EF5}"/>
    <dgm:cxn modelId="{403E8889-3B6C-42DF-8912-50E7B83479E0}" type="presParOf" srcId="{DD557A20-6C10-496B-AA6C-135DE57B075B}" destId="{E1C9DCB8-6F89-497C-98D6-F7BE8890B989}" srcOrd="0" destOrd="0" presId="urn:microsoft.com/office/officeart/2008/layout/VerticalCircleList"/>
    <dgm:cxn modelId="{181FD07E-3BE1-4449-98C0-2BAFAEFCF4CE}" type="presParOf" srcId="{E1C9DCB8-6F89-497C-98D6-F7BE8890B989}" destId="{73059A66-CC29-4717-BC78-4B24F67A995E}" srcOrd="0" destOrd="0" presId="urn:microsoft.com/office/officeart/2008/layout/VerticalCircleList"/>
    <dgm:cxn modelId="{6BAB5192-9CA7-44CC-87F3-AFED436AA600}" type="presParOf" srcId="{E1C9DCB8-6F89-497C-98D6-F7BE8890B989}" destId="{4AC110D0-C20C-4A18-A56E-754D9AB676F2}" srcOrd="1" destOrd="0" presId="urn:microsoft.com/office/officeart/2008/layout/VerticalCircleList"/>
    <dgm:cxn modelId="{8F28EB9B-40E5-4369-91D9-D1237831EF7A}" type="presParOf" srcId="{E1C9DCB8-6F89-497C-98D6-F7BE8890B989}" destId="{A768C0CB-8BA1-4860-AA67-ED4B3C0072B8}" srcOrd="2" destOrd="0" presId="urn:microsoft.com/office/officeart/2008/layout/VerticalCircleList"/>
    <dgm:cxn modelId="{C8A805D2-954E-4658-9AB1-795D94B26245}" type="presParOf" srcId="{E1C9DCB8-6F89-497C-98D6-F7BE8890B989}" destId="{4289FAC4-3F38-4007-AF33-E8934FE722FD}" srcOrd="3" destOrd="0" presId="urn:microsoft.com/office/officeart/2008/layout/VerticalCircleList"/>
    <dgm:cxn modelId="{FE44D19F-F2AB-4E34-A604-1069A0F2211F}" type="presParOf" srcId="{4289FAC4-3F38-4007-AF33-E8934FE722FD}" destId="{38D6B810-39FA-4F32-96D9-66EE750C5147}" srcOrd="0" destOrd="0" presId="urn:microsoft.com/office/officeart/2008/layout/VerticalCircleList"/>
    <dgm:cxn modelId="{F9589005-00D6-41BA-B4D8-82AFB2D27669}" type="presParOf" srcId="{DD557A20-6C10-496B-AA6C-135DE57B075B}" destId="{448DB830-B75F-4867-9D98-4084FA542DA5}" srcOrd="1" destOrd="0" presId="urn:microsoft.com/office/officeart/2008/layout/VerticalCircleList"/>
    <dgm:cxn modelId="{49CE8D74-15BE-483C-8052-4A95FE032D3A}" type="presParOf" srcId="{DD557A20-6C10-496B-AA6C-135DE57B075B}" destId="{2EF98D1A-9425-453B-98B4-7B8CB77BE57F}" srcOrd="2" destOrd="0" presId="urn:microsoft.com/office/officeart/2008/layout/VerticalCircleList"/>
    <dgm:cxn modelId="{77B9060E-5239-48B5-96A3-8B96926F290E}" type="presParOf" srcId="{2EF98D1A-9425-453B-98B4-7B8CB77BE57F}" destId="{45F30321-F599-41BD-95E9-378BE06AB083}" srcOrd="0" destOrd="0" presId="urn:microsoft.com/office/officeart/2008/layout/VerticalCircleList"/>
    <dgm:cxn modelId="{FD8BE119-DC7D-4A6F-A2BA-E17138109701}" type="presParOf" srcId="{2EF98D1A-9425-453B-98B4-7B8CB77BE57F}" destId="{DCB49E0E-7CC9-4E86-AABA-34C3458F9533}" srcOrd="1" destOrd="0" presId="urn:microsoft.com/office/officeart/2008/layout/VerticalCircleList"/>
    <dgm:cxn modelId="{66E8435F-8AB7-440B-BD87-913603305A3C}" type="presParOf" srcId="{2EF98D1A-9425-453B-98B4-7B8CB77BE57F}" destId="{368B90C2-1B35-4CCC-8720-8537FE805AAC}" srcOrd="2" destOrd="0" presId="urn:microsoft.com/office/officeart/2008/layout/VerticalCircleList"/>
    <dgm:cxn modelId="{1905A821-2FF7-4964-80A7-E2B021E9A21E}" type="presParOf" srcId="{2EF98D1A-9425-453B-98B4-7B8CB77BE57F}" destId="{F574111E-7464-42F6-9AF7-768992699C29}" srcOrd="3" destOrd="0" presId="urn:microsoft.com/office/officeart/2008/layout/VerticalCircleList"/>
    <dgm:cxn modelId="{92F937E3-4353-4790-97C5-5F396FE5F42E}" type="presParOf" srcId="{F574111E-7464-42F6-9AF7-768992699C29}" destId="{F3A32EC6-4B67-487D-84D5-BADF820D0D92}" srcOrd="0" destOrd="0" presId="urn:microsoft.com/office/officeart/2008/layout/VerticalCircleList"/>
    <dgm:cxn modelId="{893D782F-47FC-4A30-963C-53458CC6B6C4}" type="presParOf" srcId="{F574111E-7464-42F6-9AF7-768992699C29}" destId="{0C67083E-44DD-4B91-ADEA-3718A6B13073}" srcOrd="1" destOrd="0" presId="urn:microsoft.com/office/officeart/2008/layout/VerticalCircleList"/>
    <dgm:cxn modelId="{241F195D-6CB7-46D2-BFA7-F4EF1EB3667A}" type="presParOf" srcId="{F574111E-7464-42F6-9AF7-768992699C29}" destId="{89648F14-2DDD-4587-A50E-41BBD4B8BDE3}" srcOrd="2" destOrd="0" presId="urn:microsoft.com/office/officeart/2008/layout/Vertical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2EB370-9F68-4F31-962B-531D17ABAA03}" type="doc">
      <dgm:prSet loTypeId="urn:microsoft.com/office/officeart/2005/8/layout/cycle6" loCatId="cycle" qsTypeId="urn:microsoft.com/office/officeart/2005/8/quickstyle/3d3" qsCatId="3D" csTypeId="urn:microsoft.com/office/officeart/2005/8/colors/colorful1" csCatId="colorful" phldr="1"/>
      <dgm:spPr/>
      <dgm:t>
        <a:bodyPr/>
        <a:lstStyle/>
        <a:p>
          <a:endParaRPr lang="es-ES"/>
        </a:p>
      </dgm:t>
    </dgm:pt>
    <dgm:pt modelId="{71E2BB32-319F-441C-8809-859839D5D93B}">
      <dgm:prSet phldrT="[Texto]" custT="1"/>
      <dgm:spPr/>
      <dgm:t>
        <a:bodyPr/>
        <a:lstStyle/>
        <a:p>
          <a:r>
            <a:rPr lang="es-ES" sz="1800" b="1" dirty="0" smtClean="0"/>
            <a:t>CONNOTACIÓN SEXUAL O LASCIVA</a:t>
          </a:r>
          <a:endParaRPr lang="es-ES" sz="1800" b="1" dirty="0"/>
        </a:p>
      </dgm:t>
    </dgm:pt>
    <dgm:pt modelId="{CA0FD4E8-8BF5-435D-A9C7-B3E70FDB6A83}" type="parTrans" cxnId="{A0190F93-F13C-45FA-B1E8-367E4047A17C}">
      <dgm:prSet/>
      <dgm:spPr/>
      <dgm:t>
        <a:bodyPr/>
        <a:lstStyle/>
        <a:p>
          <a:endParaRPr lang="es-ES" sz="1800" b="1"/>
        </a:p>
      </dgm:t>
    </dgm:pt>
    <dgm:pt modelId="{33DA01DD-D7C4-462B-B9ED-96CA27AE2579}" type="sibTrans" cxnId="{A0190F93-F13C-45FA-B1E8-367E4047A17C}">
      <dgm:prSet/>
      <dgm:spPr/>
      <dgm:t>
        <a:bodyPr/>
        <a:lstStyle/>
        <a:p>
          <a:endParaRPr lang="es-ES" sz="1800" b="1"/>
        </a:p>
      </dgm:t>
    </dgm:pt>
    <dgm:pt modelId="{8B9F1101-A3F9-4BED-9A4D-05CEEE02C202}">
      <dgm:prSet phldrT="[Texto]" custT="1"/>
      <dgm:spPr/>
      <dgm:t>
        <a:bodyPr/>
        <a:lstStyle/>
        <a:p>
          <a:r>
            <a:rPr lang="es-ES" sz="1800" b="1" dirty="0" smtClean="0"/>
            <a:t>SUBORDINACIÓN REAL</a:t>
          </a:r>
          <a:endParaRPr lang="es-ES" sz="1800" b="1" dirty="0"/>
        </a:p>
      </dgm:t>
    </dgm:pt>
    <dgm:pt modelId="{6B149611-1B27-4BF8-8603-08B83D5FFAA2}" type="parTrans" cxnId="{0BEF3783-05AB-4834-B9F2-862492615643}">
      <dgm:prSet/>
      <dgm:spPr/>
      <dgm:t>
        <a:bodyPr/>
        <a:lstStyle/>
        <a:p>
          <a:endParaRPr lang="es-ES" sz="1800" b="1"/>
        </a:p>
      </dgm:t>
    </dgm:pt>
    <dgm:pt modelId="{C1A7ED2A-06CE-4D8C-9BFF-09F414627441}" type="sibTrans" cxnId="{0BEF3783-05AB-4834-B9F2-862492615643}">
      <dgm:prSet/>
      <dgm:spPr/>
      <dgm:t>
        <a:bodyPr/>
        <a:lstStyle/>
        <a:p>
          <a:endParaRPr lang="es-ES" sz="1800" b="1"/>
        </a:p>
      </dgm:t>
    </dgm:pt>
    <dgm:pt modelId="{340BC9A7-9071-4A80-9DA7-0822E4F81D93}">
      <dgm:prSet phldrT="[Texto]" custT="1"/>
      <dgm:spPr/>
      <dgm:t>
        <a:bodyPr/>
        <a:lstStyle/>
        <a:p>
          <a:r>
            <a:rPr lang="es-ES" sz="1800" b="1" dirty="0" smtClean="0"/>
            <a:t>CONDUCTA </a:t>
          </a:r>
        </a:p>
        <a:p>
          <a:r>
            <a:rPr lang="es-ES" sz="1800" b="1" dirty="0" smtClean="0"/>
            <a:t>ÚNICA O </a:t>
          </a:r>
        </a:p>
        <a:p>
          <a:r>
            <a:rPr lang="es-ES" sz="1800" b="1" dirty="0" smtClean="0"/>
            <a:t>REITERADA </a:t>
          </a:r>
          <a:endParaRPr lang="es-ES" sz="1800" b="1" dirty="0"/>
        </a:p>
      </dgm:t>
    </dgm:pt>
    <dgm:pt modelId="{68B80EB2-B0A9-498E-B1AE-34A550325796}" type="parTrans" cxnId="{C0D7EFA4-D842-452E-805D-EC308FB9E76E}">
      <dgm:prSet/>
      <dgm:spPr/>
      <dgm:t>
        <a:bodyPr/>
        <a:lstStyle/>
        <a:p>
          <a:endParaRPr lang="es-ES" sz="1800" b="1"/>
        </a:p>
      </dgm:t>
    </dgm:pt>
    <dgm:pt modelId="{FBFB9798-3091-460E-AEF5-6A319D1FC701}" type="sibTrans" cxnId="{C0D7EFA4-D842-452E-805D-EC308FB9E76E}">
      <dgm:prSet/>
      <dgm:spPr/>
      <dgm:t>
        <a:bodyPr/>
        <a:lstStyle/>
        <a:p>
          <a:endParaRPr lang="es-ES" sz="1800" b="1"/>
        </a:p>
      </dgm:t>
    </dgm:pt>
    <dgm:pt modelId="{35D757EC-42AC-4448-A0B4-C36AFA9D3EA7}">
      <dgm:prSet phldrT="[Texto]" custT="1"/>
      <dgm:spPr/>
      <dgm:t>
        <a:bodyPr/>
        <a:lstStyle/>
        <a:p>
          <a:r>
            <a:rPr lang="es-ES" sz="1800" b="1" dirty="0" smtClean="0"/>
            <a:t>CONSENTIMIENTO</a:t>
          </a:r>
          <a:endParaRPr lang="es-ES" sz="1800" b="1" dirty="0"/>
        </a:p>
      </dgm:t>
    </dgm:pt>
    <dgm:pt modelId="{DEAB756E-2027-4CE7-98AD-7B1DF70956A5}" type="parTrans" cxnId="{76B5C577-2264-4B31-929D-5C334748613D}">
      <dgm:prSet/>
      <dgm:spPr/>
      <dgm:t>
        <a:bodyPr/>
        <a:lstStyle/>
        <a:p>
          <a:endParaRPr lang="es-ES" sz="1800" b="1"/>
        </a:p>
      </dgm:t>
    </dgm:pt>
    <dgm:pt modelId="{A03D791C-FFEF-40C0-BE1C-BFEEB7F0F3BA}" type="sibTrans" cxnId="{76B5C577-2264-4B31-929D-5C334748613D}">
      <dgm:prSet/>
      <dgm:spPr/>
      <dgm:t>
        <a:bodyPr/>
        <a:lstStyle/>
        <a:p>
          <a:endParaRPr lang="es-ES" sz="1800" b="1"/>
        </a:p>
      </dgm:t>
    </dgm:pt>
    <dgm:pt modelId="{D75DD433-8BF8-4270-ACF8-609A2C5FE376}">
      <dgm:prSet phldrT="[Texto]" custT="1"/>
      <dgm:spPr/>
      <dgm:t>
        <a:bodyPr/>
        <a:lstStyle/>
        <a:p>
          <a:r>
            <a:rPr lang="es-ES" sz="1800" b="1" dirty="0" smtClean="0"/>
            <a:t>RELACIÓN DE PODER</a:t>
          </a:r>
          <a:endParaRPr lang="es-ES" sz="1800" b="1" dirty="0"/>
        </a:p>
      </dgm:t>
    </dgm:pt>
    <dgm:pt modelId="{E8472E68-933A-467A-BA22-BACD3D9B3C00}" type="parTrans" cxnId="{E9C36580-AABA-4077-B737-A0CE7B3942FC}">
      <dgm:prSet/>
      <dgm:spPr/>
      <dgm:t>
        <a:bodyPr/>
        <a:lstStyle/>
        <a:p>
          <a:endParaRPr lang="es-ES" sz="1800" b="1"/>
        </a:p>
      </dgm:t>
    </dgm:pt>
    <dgm:pt modelId="{F585C903-24EF-44B0-A924-248284A5D424}" type="sibTrans" cxnId="{E9C36580-AABA-4077-B737-A0CE7B3942FC}">
      <dgm:prSet/>
      <dgm:spPr/>
      <dgm:t>
        <a:bodyPr/>
        <a:lstStyle/>
        <a:p>
          <a:endParaRPr lang="es-ES" sz="1800" b="1"/>
        </a:p>
      </dgm:t>
    </dgm:pt>
    <dgm:pt modelId="{01999844-8E0F-4D27-93C8-89709AD7CBEE}" type="pres">
      <dgm:prSet presAssocID="{6A2EB370-9F68-4F31-962B-531D17ABAA03}" presName="cycle" presStyleCnt="0">
        <dgm:presLayoutVars>
          <dgm:dir/>
          <dgm:resizeHandles val="exact"/>
        </dgm:presLayoutVars>
      </dgm:prSet>
      <dgm:spPr/>
      <dgm:t>
        <a:bodyPr/>
        <a:lstStyle/>
        <a:p>
          <a:endParaRPr lang="es-ES"/>
        </a:p>
      </dgm:t>
    </dgm:pt>
    <dgm:pt modelId="{26E72CD9-CD03-407D-A4C8-A4DFC28B0DB2}" type="pres">
      <dgm:prSet presAssocID="{71E2BB32-319F-441C-8809-859839D5D93B}" presName="node" presStyleLbl="node1" presStyleIdx="0" presStyleCnt="5" custScaleX="122685" custScaleY="120012">
        <dgm:presLayoutVars>
          <dgm:bulletEnabled val="1"/>
        </dgm:presLayoutVars>
      </dgm:prSet>
      <dgm:spPr/>
      <dgm:t>
        <a:bodyPr/>
        <a:lstStyle/>
        <a:p>
          <a:endParaRPr lang="es-ES"/>
        </a:p>
      </dgm:t>
    </dgm:pt>
    <dgm:pt modelId="{38CD8BC1-8B67-4205-8DFE-2E173C77DC89}" type="pres">
      <dgm:prSet presAssocID="{71E2BB32-319F-441C-8809-859839D5D93B}" presName="spNode" presStyleCnt="0"/>
      <dgm:spPr/>
    </dgm:pt>
    <dgm:pt modelId="{CEB00EFC-1A65-4D59-9F8D-D8E8D1FEE703}" type="pres">
      <dgm:prSet presAssocID="{33DA01DD-D7C4-462B-B9ED-96CA27AE2579}" presName="sibTrans" presStyleLbl="sibTrans1D1" presStyleIdx="0" presStyleCnt="5"/>
      <dgm:spPr/>
      <dgm:t>
        <a:bodyPr/>
        <a:lstStyle/>
        <a:p>
          <a:endParaRPr lang="es-ES"/>
        </a:p>
      </dgm:t>
    </dgm:pt>
    <dgm:pt modelId="{E6B3CCD9-E0DF-4B13-BAD6-13912F91CD23}" type="pres">
      <dgm:prSet presAssocID="{8B9F1101-A3F9-4BED-9A4D-05CEEE02C202}" presName="node" presStyleLbl="node1" presStyleIdx="1" presStyleCnt="5" custScaleX="117903" custScaleY="121306">
        <dgm:presLayoutVars>
          <dgm:bulletEnabled val="1"/>
        </dgm:presLayoutVars>
      </dgm:prSet>
      <dgm:spPr/>
      <dgm:t>
        <a:bodyPr/>
        <a:lstStyle/>
        <a:p>
          <a:endParaRPr lang="es-ES"/>
        </a:p>
      </dgm:t>
    </dgm:pt>
    <dgm:pt modelId="{DD1A9F2F-D6DA-4042-9F15-5F5C802D4ED9}" type="pres">
      <dgm:prSet presAssocID="{8B9F1101-A3F9-4BED-9A4D-05CEEE02C202}" presName="spNode" presStyleCnt="0"/>
      <dgm:spPr/>
    </dgm:pt>
    <dgm:pt modelId="{F200B886-D5B9-4DE1-8549-9C57430640E2}" type="pres">
      <dgm:prSet presAssocID="{C1A7ED2A-06CE-4D8C-9BFF-09F414627441}" presName="sibTrans" presStyleLbl="sibTrans1D1" presStyleIdx="1" presStyleCnt="5"/>
      <dgm:spPr/>
      <dgm:t>
        <a:bodyPr/>
        <a:lstStyle/>
        <a:p>
          <a:endParaRPr lang="es-ES"/>
        </a:p>
      </dgm:t>
    </dgm:pt>
    <dgm:pt modelId="{E56C22A8-741A-4343-A331-E25F513D822A}" type="pres">
      <dgm:prSet presAssocID="{340BC9A7-9071-4A80-9DA7-0822E4F81D93}" presName="node" presStyleLbl="node1" presStyleIdx="2" presStyleCnt="5" custScaleX="121002" custScaleY="126188" custRadScaleRad="105485" custRadScaleInc="-36812">
        <dgm:presLayoutVars>
          <dgm:bulletEnabled val="1"/>
        </dgm:presLayoutVars>
      </dgm:prSet>
      <dgm:spPr/>
      <dgm:t>
        <a:bodyPr/>
        <a:lstStyle/>
        <a:p>
          <a:endParaRPr lang="es-ES"/>
        </a:p>
      </dgm:t>
    </dgm:pt>
    <dgm:pt modelId="{5E85E4E1-6414-4770-A439-4C853EEACD2C}" type="pres">
      <dgm:prSet presAssocID="{340BC9A7-9071-4A80-9DA7-0822E4F81D93}" presName="spNode" presStyleCnt="0"/>
      <dgm:spPr/>
    </dgm:pt>
    <dgm:pt modelId="{08D9796A-0431-4D0D-9D2A-CEC44D14179A}" type="pres">
      <dgm:prSet presAssocID="{FBFB9798-3091-460E-AEF5-6A319D1FC701}" presName="sibTrans" presStyleLbl="sibTrans1D1" presStyleIdx="2" presStyleCnt="5"/>
      <dgm:spPr/>
      <dgm:t>
        <a:bodyPr/>
        <a:lstStyle/>
        <a:p>
          <a:endParaRPr lang="es-ES"/>
        </a:p>
      </dgm:t>
    </dgm:pt>
    <dgm:pt modelId="{3CD236C9-5CAA-4AF8-9FA3-72F1BCA30104}" type="pres">
      <dgm:prSet presAssocID="{35D757EC-42AC-4448-A0B4-C36AFA9D3EA7}" presName="node" presStyleLbl="node1" presStyleIdx="3" presStyleCnt="5" custScaleX="131257" custScaleY="126213" custRadScaleRad="99678" custRadScaleInc="19165">
        <dgm:presLayoutVars>
          <dgm:bulletEnabled val="1"/>
        </dgm:presLayoutVars>
      </dgm:prSet>
      <dgm:spPr/>
      <dgm:t>
        <a:bodyPr/>
        <a:lstStyle/>
        <a:p>
          <a:endParaRPr lang="es-ES"/>
        </a:p>
      </dgm:t>
    </dgm:pt>
    <dgm:pt modelId="{0F90DD4D-A6D9-4BE9-AE1B-1018189C06DC}" type="pres">
      <dgm:prSet presAssocID="{35D757EC-42AC-4448-A0B4-C36AFA9D3EA7}" presName="spNode" presStyleCnt="0"/>
      <dgm:spPr/>
    </dgm:pt>
    <dgm:pt modelId="{79D39618-97D7-4B0A-9AD9-EFFAFF9139EF}" type="pres">
      <dgm:prSet presAssocID="{A03D791C-FFEF-40C0-BE1C-BFEEB7F0F3BA}" presName="sibTrans" presStyleLbl="sibTrans1D1" presStyleIdx="3" presStyleCnt="5"/>
      <dgm:spPr/>
      <dgm:t>
        <a:bodyPr/>
        <a:lstStyle/>
        <a:p>
          <a:endParaRPr lang="es-ES"/>
        </a:p>
      </dgm:t>
    </dgm:pt>
    <dgm:pt modelId="{4B6B4666-BAB7-4618-AA3C-60ECF9370DAA}" type="pres">
      <dgm:prSet presAssocID="{D75DD433-8BF8-4270-ACF8-609A2C5FE376}" presName="node" presStyleLbl="node1" presStyleIdx="4" presStyleCnt="5" custScaleX="130698" custScaleY="124781">
        <dgm:presLayoutVars>
          <dgm:bulletEnabled val="1"/>
        </dgm:presLayoutVars>
      </dgm:prSet>
      <dgm:spPr/>
      <dgm:t>
        <a:bodyPr/>
        <a:lstStyle/>
        <a:p>
          <a:endParaRPr lang="es-ES"/>
        </a:p>
      </dgm:t>
    </dgm:pt>
    <dgm:pt modelId="{3F8B9C1F-B879-4844-AF6D-A50AB68AA803}" type="pres">
      <dgm:prSet presAssocID="{D75DD433-8BF8-4270-ACF8-609A2C5FE376}" presName="spNode" presStyleCnt="0"/>
      <dgm:spPr/>
    </dgm:pt>
    <dgm:pt modelId="{7504C96B-F918-4016-A340-92C769204E93}" type="pres">
      <dgm:prSet presAssocID="{F585C903-24EF-44B0-A924-248284A5D424}" presName="sibTrans" presStyleLbl="sibTrans1D1" presStyleIdx="4" presStyleCnt="5"/>
      <dgm:spPr/>
      <dgm:t>
        <a:bodyPr/>
        <a:lstStyle/>
        <a:p>
          <a:endParaRPr lang="es-ES"/>
        </a:p>
      </dgm:t>
    </dgm:pt>
  </dgm:ptLst>
  <dgm:cxnLst>
    <dgm:cxn modelId="{3381AE1B-3E05-4CC4-A3AC-8A4267CFB5C9}" type="presOf" srcId="{F585C903-24EF-44B0-A924-248284A5D424}" destId="{7504C96B-F918-4016-A340-92C769204E93}" srcOrd="0" destOrd="0" presId="urn:microsoft.com/office/officeart/2005/8/layout/cycle6"/>
    <dgm:cxn modelId="{E9C36580-AABA-4077-B737-A0CE7B3942FC}" srcId="{6A2EB370-9F68-4F31-962B-531D17ABAA03}" destId="{D75DD433-8BF8-4270-ACF8-609A2C5FE376}" srcOrd="4" destOrd="0" parTransId="{E8472E68-933A-467A-BA22-BACD3D9B3C00}" sibTransId="{F585C903-24EF-44B0-A924-248284A5D424}"/>
    <dgm:cxn modelId="{A0190F93-F13C-45FA-B1E8-367E4047A17C}" srcId="{6A2EB370-9F68-4F31-962B-531D17ABAA03}" destId="{71E2BB32-319F-441C-8809-859839D5D93B}" srcOrd="0" destOrd="0" parTransId="{CA0FD4E8-8BF5-435D-A9C7-B3E70FDB6A83}" sibTransId="{33DA01DD-D7C4-462B-B9ED-96CA27AE2579}"/>
    <dgm:cxn modelId="{479FA7C5-7787-4710-848B-12C4C4604B41}" type="presOf" srcId="{71E2BB32-319F-441C-8809-859839D5D93B}" destId="{26E72CD9-CD03-407D-A4C8-A4DFC28B0DB2}" srcOrd="0" destOrd="0" presId="urn:microsoft.com/office/officeart/2005/8/layout/cycle6"/>
    <dgm:cxn modelId="{76B5C577-2264-4B31-929D-5C334748613D}" srcId="{6A2EB370-9F68-4F31-962B-531D17ABAA03}" destId="{35D757EC-42AC-4448-A0B4-C36AFA9D3EA7}" srcOrd="3" destOrd="0" parTransId="{DEAB756E-2027-4CE7-98AD-7B1DF70956A5}" sibTransId="{A03D791C-FFEF-40C0-BE1C-BFEEB7F0F3BA}"/>
    <dgm:cxn modelId="{2A315626-0D4C-4BC0-8445-16AFF12DF440}" type="presOf" srcId="{340BC9A7-9071-4A80-9DA7-0822E4F81D93}" destId="{E56C22A8-741A-4343-A331-E25F513D822A}" srcOrd="0" destOrd="0" presId="urn:microsoft.com/office/officeart/2005/8/layout/cycle6"/>
    <dgm:cxn modelId="{0BEF3783-05AB-4834-B9F2-862492615643}" srcId="{6A2EB370-9F68-4F31-962B-531D17ABAA03}" destId="{8B9F1101-A3F9-4BED-9A4D-05CEEE02C202}" srcOrd="1" destOrd="0" parTransId="{6B149611-1B27-4BF8-8603-08B83D5FFAA2}" sibTransId="{C1A7ED2A-06CE-4D8C-9BFF-09F414627441}"/>
    <dgm:cxn modelId="{C59B5325-E313-4261-A476-C621A0721A96}" type="presOf" srcId="{A03D791C-FFEF-40C0-BE1C-BFEEB7F0F3BA}" destId="{79D39618-97D7-4B0A-9AD9-EFFAFF9139EF}" srcOrd="0" destOrd="0" presId="urn:microsoft.com/office/officeart/2005/8/layout/cycle6"/>
    <dgm:cxn modelId="{C223B37F-EE69-4337-B27C-5BFFA409ACFA}" type="presOf" srcId="{33DA01DD-D7C4-462B-B9ED-96CA27AE2579}" destId="{CEB00EFC-1A65-4D59-9F8D-D8E8D1FEE703}" srcOrd="0" destOrd="0" presId="urn:microsoft.com/office/officeart/2005/8/layout/cycle6"/>
    <dgm:cxn modelId="{89ED5DF0-CE06-4B45-A031-17E27538136E}" type="presOf" srcId="{6A2EB370-9F68-4F31-962B-531D17ABAA03}" destId="{01999844-8E0F-4D27-93C8-89709AD7CBEE}" srcOrd="0" destOrd="0" presId="urn:microsoft.com/office/officeart/2005/8/layout/cycle6"/>
    <dgm:cxn modelId="{D8A7CF5A-7E85-47F1-A5D1-28694935E971}" type="presOf" srcId="{35D757EC-42AC-4448-A0B4-C36AFA9D3EA7}" destId="{3CD236C9-5CAA-4AF8-9FA3-72F1BCA30104}" srcOrd="0" destOrd="0" presId="urn:microsoft.com/office/officeart/2005/8/layout/cycle6"/>
    <dgm:cxn modelId="{AEC3917B-5232-4A02-BFAA-88CBF216A750}" type="presOf" srcId="{D75DD433-8BF8-4270-ACF8-609A2C5FE376}" destId="{4B6B4666-BAB7-4618-AA3C-60ECF9370DAA}" srcOrd="0" destOrd="0" presId="urn:microsoft.com/office/officeart/2005/8/layout/cycle6"/>
    <dgm:cxn modelId="{41E1C1D8-A071-4FAE-ADCB-51C681FF92ED}" type="presOf" srcId="{C1A7ED2A-06CE-4D8C-9BFF-09F414627441}" destId="{F200B886-D5B9-4DE1-8549-9C57430640E2}" srcOrd="0" destOrd="0" presId="urn:microsoft.com/office/officeart/2005/8/layout/cycle6"/>
    <dgm:cxn modelId="{8319BF24-CD2C-486E-9ED1-9C70749FA955}" type="presOf" srcId="{8B9F1101-A3F9-4BED-9A4D-05CEEE02C202}" destId="{E6B3CCD9-E0DF-4B13-BAD6-13912F91CD23}" srcOrd="0" destOrd="0" presId="urn:microsoft.com/office/officeart/2005/8/layout/cycle6"/>
    <dgm:cxn modelId="{9D43C458-9A47-4B5C-A49B-338D5A33FC7D}" type="presOf" srcId="{FBFB9798-3091-460E-AEF5-6A319D1FC701}" destId="{08D9796A-0431-4D0D-9D2A-CEC44D14179A}" srcOrd="0" destOrd="0" presId="urn:microsoft.com/office/officeart/2005/8/layout/cycle6"/>
    <dgm:cxn modelId="{C0D7EFA4-D842-452E-805D-EC308FB9E76E}" srcId="{6A2EB370-9F68-4F31-962B-531D17ABAA03}" destId="{340BC9A7-9071-4A80-9DA7-0822E4F81D93}" srcOrd="2" destOrd="0" parTransId="{68B80EB2-B0A9-498E-B1AE-34A550325796}" sibTransId="{FBFB9798-3091-460E-AEF5-6A319D1FC701}"/>
    <dgm:cxn modelId="{FEEBAD37-0A1A-4D26-9A2F-7A21D44E1297}" type="presParOf" srcId="{01999844-8E0F-4D27-93C8-89709AD7CBEE}" destId="{26E72CD9-CD03-407D-A4C8-A4DFC28B0DB2}" srcOrd="0" destOrd="0" presId="urn:microsoft.com/office/officeart/2005/8/layout/cycle6"/>
    <dgm:cxn modelId="{2DFF4394-42C8-4A79-871E-1D89D19F6940}" type="presParOf" srcId="{01999844-8E0F-4D27-93C8-89709AD7CBEE}" destId="{38CD8BC1-8B67-4205-8DFE-2E173C77DC89}" srcOrd="1" destOrd="0" presId="urn:microsoft.com/office/officeart/2005/8/layout/cycle6"/>
    <dgm:cxn modelId="{3487327F-D097-4CBE-B58D-667B5318004D}" type="presParOf" srcId="{01999844-8E0F-4D27-93C8-89709AD7CBEE}" destId="{CEB00EFC-1A65-4D59-9F8D-D8E8D1FEE703}" srcOrd="2" destOrd="0" presId="urn:microsoft.com/office/officeart/2005/8/layout/cycle6"/>
    <dgm:cxn modelId="{77CC458F-1150-426B-BA5A-2CCA84C04566}" type="presParOf" srcId="{01999844-8E0F-4D27-93C8-89709AD7CBEE}" destId="{E6B3CCD9-E0DF-4B13-BAD6-13912F91CD23}" srcOrd="3" destOrd="0" presId="urn:microsoft.com/office/officeart/2005/8/layout/cycle6"/>
    <dgm:cxn modelId="{416A5060-E3FD-4517-87D6-17365ED92AB4}" type="presParOf" srcId="{01999844-8E0F-4D27-93C8-89709AD7CBEE}" destId="{DD1A9F2F-D6DA-4042-9F15-5F5C802D4ED9}" srcOrd="4" destOrd="0" presId="urn:microsoft.com/office/officeart/2005/8/layout/cycle6"/>
    <dgm:cxn modelId="{118026A7-627E-401B-9FBF-54FDD2E897E5}" type="presParOf" srcId="{01999844-8E0F-4D27-93C8-89709AD7CBEE}" destId="{F200B886-D5B9-4DE1-8549-9C57430640E2}" srcOrd="5" destOrd="0" presId="urn:microsoft.com/office/officeart/2005/8/layout/cycle6"/>
    <dgm:cxn modelId="{5C142991-0B98-461E-93CB-3F3A1199EC37}" type="presParOf" srcId="{01999844-8E0F-4D27-93C8-89709AD7CBEE}" destId="{E56C22A8-741A-4343-A331-E25F513D822A}" srcOrd="6" destOrd="0" presId="urn:microsoft.com/office/officeart/2005/8/layout/cycle6"/>
    <dgm:cxn modelId="{38439CFA-D927-44C6-AB1B-32FF42794A87}" type="presParOf" srcId="{01999844-8E0F-4D27-93C8-89709AD7CBEE}" destId="{5E85E4E1-6414-4770-A439-4C853EEACD2C}" srcOrd="7" destOrd="0" presId="urn:microsoft.com/office/officeart/2005/8/layout/cycle6"/>
    <dgm:cxn modelId="{53C128E4-CF18-494C-A042-99E9FCC3218F}" type="presParOf" srcId="{01999844-8E0F-4D27-93C8-89709AD7CBEE}" destId="{08D9796A-0431-4D0D-9D2A-CEC44D14179A}" srcOrd="8" destOrd="0" presId="urn:microsoft.com/office/officeart/2005/8/layout/cycle6"/>
    <dgm:cxn modelId="{7FF012EF-41EE-4B80-8DC3-08C15AC6D3DE}" type="presParOf" srcId="{01999844-8E0F-4D27-93C8-89709AD7CBEE}" destId="{3CD236C9-5CAA-4AF8-9FA3-72F1BCA30104}" srcOrd="9" destOrd="0" presId="urn:microsoft.com/office/officeart/2005/8/layout/cycle6"/>
    <dgm:cxn modelId="{D93FDAA7-14E3-4292-9A8D-7564BB054747}" type="presParOf" srcId="{01999844-8E0F-4D27-93C8-89709AD7CBEE}" destId="{0F90DD4D-A6D9-4BE9-AE1B-1018189C06DC}" srcOrd="10" destOrd="0" presId="urn:microsoft.com/office/officeart/2005/8/layout/cycle6"/>
    <dgm:cxn modelId="{838AC20C-A338-4419-9EB6-1D35057274EF}" type="presParOf" srcId="{01999844-8E0F-4D27-93C8-89709AD7CBEE}" destId="{79D39618-97D7-4B0A-9AD9-EFFAFF9139EF}" srcOrd="11" destOrd="0" presId="urn:microsoft.com/office/officeart/2005/8/layout/cycle6"/>
    <dgm:cxn modelId="{9CF64D51-6EBE-4B42-99C7-EA69324A36C2}" type="presParOf" srcId="{01999844-8E0F-4D27-93C8-89709AD7CBEE}" destId="{4B6B4666-BAB7-4618-AA3C-60ECF9370DAA}" srcOrd="12" destOrd="0" presId="urn:microsoft.com/office/officeart/2005/8/layout/cycle6"/>
    <dgm:cxn modelId="{426C46E8-47D0-4A88-B7AA-7417CAEC9522}" type="presParOf" srcId="{01999844-8E0F-4D27-93C8-89709AD7CBEE}" destId="{3F8B9C1F-B879-4844-AF6D-A50AB68AA803}" srcOrd="13" destOrd="0" presId="urn:microsoft.com/office/officeart/2005/8/layout/cycle6"/>
    <dgm:cxn modelId="{8D9F31BD-CC6E-4430-8479-88AD4B3EAD71}" type="presParOf" srcId="{01999844-8E0F-4D27-93C8-89709AD7CBEE}" destId="{7504C96B-F918-4016-A340-92C769204E93}"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07A77C-5517-4ED9-882E-D70C24F5EFED}" type="doc">
      <dgm:prSet loTypeId="urn:microsoft.com/office/officeart/2005/8/layout/venn3" loCatId="relationship" qsTypeId="urn:microsoft.com/office/officeart/2005/8/quickstyle/3d4" qsCatId="3D" csTypeId="urn:microsoft.com/office/officeart/2005/8/colors/colorful5" csCatId="colorful" phldr="1"/>
      <dgm:spPr/>
      <dgm:t>
        <a:bodyPr/>
        <a:lstStyle/>
        <a:p>
          <a:endParaRPr lang="es-ES"/>
        </a:p>
      </dgm:t>
    </dgm:pt>
    <dgm:pt modelId="{A03F7996-9A61-421C-B783-8CF5C14E09C4}">
      <dgm:prSet phldrT="[Texto]" custT="1"/>
      <dgm:spPr/>
      <dgm:t>
        <a:bodyPr/>
        <a:lstStyle/>
        <a:p>
          <a:r>
            <a:rPr lang="es-ES" sz="2400" b="1" dirty="0" smtClean="0"/>
            <a:t>Inmediatas</a:t>
          </a:r>
          <a:endParaRPr lang="es-ES" sz="2400" b="1" dirty="0"/>
        </a:p>
      </dgm:t>
    </dgm:pt>
    <dgm:pt modelId="{FBD01CE3-29CF-496D-9EB3-8D725E54A744}" type="parTrans" cxnId="{37FD8F10-FDFE-47BD-9B3D-17783A7A9A53}">
      <dgm:prSet/>
      <dgm:spPr/>
      <dgm:t>
        <a:bodyPr/>
        <a:lstStyle/>
        <a:p>
          <a:endParaRPr lang="es-ES" sz="2400" b="1"/>
        </a:p>
      </dgm:t>
    </dgm:pt>
    <dgm:pt modelId="{2EA4C594-A478-47EE-ABA4-E16F2BD118E2}" type="sibTrans" cxnId="{37FD8F10-FDFE-47BD-9B3D-17783A7A9A53}">
      <dgm:prSet/>
      <dgm:spPr/>
      <dgm:t>
        <a:bodyPr/>
        <a:lstStyle/>
        <a:p>
          <a:endParaRPr lang="es-ES" sz="2400" b="1"/>
        </a:p>
      </dgm:t>
    </dgm:pt>
    <dgm:pt modelId="{488FD60F-C3FB-426F-8D2B-903F844B3ADB}">
      <dgm:prSet phldrT="[Texto]" custT="1"/>
      <dgm:spPr/>
      <dgm:t>
        <a:bodyPr/>
        <a:lstStyle/>
        <a:p>
          <a:r>
            <a:rPr lang="es-ES" sz="2400" b="1" dirty="0" smtClean="0"/>
            <a:t>Razonables</a:t>
          </a:r>
          <a:endParaRPr lang="es-ES" sz="2400" b="1" dirty="0"/>
        </a:p>
      </dgm:t>
    </dgm:pt>
    <dgm:pt modelId="{4E0C93C5-5699-46D7-9D3B-D45A70750291}" type="parTrans" cxnId="{1208D731-3C6F-44D8-A0D9-88E817A8B6C1}">
      <dgm:prSet/>
      <dgm:spPr/>
      <dgm:t>
        <a:bodyPr/>
        <a:lstStyle/>
        <a:p>
          <a:endParaRPr lang="es-ES" sz="2400" b="1"/>
        </a:p>
      </dgm:t>
    </dgm:pt>
    <dgm:pt modelId="{DCCA4D4C-5360-415C-AFCD-68718FB044A1}" type="sibTrans" cxnId="{1208D731-3C6F-44D8-A0D9-88E817A8B6C1}">
      <dgm:prSet/>
      <dgm:spPr/>
      <dgm:t>
        <a:bodyPr/>
        <a:lstStyle/>
        <a:p>
          <a:endParaRPr lang="es-ES" sz="2400" b="1"/>
        </a:p>
      </dgm:t>
    </dgm:pt>
    <dgm:pt modelId="{5F04FF7F-CCC8-4817-B8D6-E77D1BD2EE6C}">
      <dgm:prSet phldrT="[Texto]" custT="1"/>
      <dgm:spPr/>
      <dgm:t>
        <a:bodyPr/>
        <a:lstStyle/>
        <a:p>
          <a:r>
            <a:rPr lang="es-ES" sz="2400" b="1" dirty="0" smtClean="0"/>
            <a:t>Pertinentes</a:t>
          </a:r>
          <a:endParaRPr lang="es-ES" sz="2400" b="1" dirty="0"/>
        </a:p>
      </dgm:t>
    </dgm:pt>
    <dgm:pt modelId="{E08C6416-78B8-4A9F-B612-6D93F35A5863}" type="parTrans" cxnId="{7457EA26-B2F0-4379-A443-690594DDCD4B}">
      <dgm:prSet/>
      <dgm:spPr/>
      <dgm:t>
        <a:bodyPr/>
        <a:lstStyle/>
        <a:p>
          <a:endParaRPr lang="es-ES" sz="2400" b="1"/>
        </a:p>
      </dgm:t>
    </dgm:pt>
    <dgm:pt modelId="{620A1379-ABCA-4F11-951F-D9DAF5121003}" type="sibTrans" cxnId="{7457EA26-B2F0-4379-A443-690594DDCD4B}">
      <dgm:prSet/>
      <dgm:spPr/>
      <dgm:t>
        <a:bodyPr/>
        <a:lstStyle/>
        <a:p>
          <a:endParaRPr lang="es-ES" sz="2400" b="1"/>
        </a:p>
      </dgm:t>
    </dgm:pt>
    <dgm:pt modelId="{EE9F78E3-539F-444C-BD64-0ADDDDBF3059}">
      <dgm:prSet phldrT="[Texto]" custT="1"/>
      <dgm:spPr/>
      <dgm:t>
        <a:bodyPr/>
        <a:lstStyle/>
        <a:p>
          <a:r>
            <a:rPr lang="es-ES" sz="2400" b="1" dirty="0" smtClean="0"/>
            <a:t>Temporales </a:t>
          </a:r>
          <a:endParaRPr lang="es-ES" sz="2400" b="1" dirty="0"/>
        </a:p>
      </dgm:t>
    </dgm:pt>
    <dgm:pt modelId="{96D6B66E-E121-4DEE-B53E-919815179921}" type="parTrans" cxnId="{50D79C7F-4561-402E-8558-CD3B36A97F21}">
      <dgm:prSet/>
      <dgm:spPr/>
      <dgm:t>
        <a:bodyPr/>
        <a:lstStyle/>
        <a:p>
          <a:endParaRPr lang="es-ES" sz="2400" b="1"/>
        </a:p>
      </dgm:t>
    </dgm:pt>
    <dgm:pt modelId="{0E7C0564-9FC7-4C0F-820F-9C74D32EFDBC}" type="sibTrans" cxnId="{50D79C7F-4561-402E-8558-CD3B36A97F21}">
      <dgm:prSet/>
      <dgm:spPr/>
      <dgm:t>
        <a:bodyPr/>
        <a:lstStyle/>
        <a:p>
          <a:endParaRPr lang="es-ES" sz="2400" b="1"/>
        </a:p>
      </dgm:t>
    </dgm:pt>
    <dgm:pt modelId="{66FDCDAB-FEDC-4722-B182-3D0EFCB0A1A8}" type="pres">
      <dgm:prSet presAssocID="{9807A77C-5517-4ED9-882E-D70C24F5EFED}" presName="Name0" presStyleCnt="0">
        <dgm:presLayoutVars>
          <dgm:dir/>
          <dgm:resizeHandles val="exact"/>
        </dgm:presLayoutVars>
      </dgm:prSet>
      <dgm:spPr/>
      <dgm:t>
        <a:bodyPr/>
        <a:lstStyle/>
        <a:p>
          <a:endParaRPr lang="es-ES"/>
        </a:p>
      </dgm:t>
    </dgm:pt>
    <dgm:pt modelId="{38972CF2-A128-4111-B7BE-C63E82834D14}" type="pres">
      <dgm:prSet presAssocID="{A03F7996-9A61-421C-B783-8CF5C14E09C4}" presName="Name5" presStyleLbl="vennNode1" presStyleIdx="0" presStyleCnt="4">
        <dgm:presLayoutVars>
          <dgm:bulletEnabled val="1"/>
        </dgm:presLayoutVars>
      </dgm:prSet>
      <dgm:spPr/>
      <dgm:t>
        <a:bodyPr/>
        <a:lstStyle/>
        <a:p>
          <a:endParaRPr lang="es-ES"/>
        </a:p>
      </dgm:t>
    </dgm:pt>
    <dgm:pt modelId="{F20DB44C-F64D-41F6-B99B-7DD3948DCD9C}" type="pres">
      <dgm:prSet presAssocID="{2EA4C594-A478-47EE-ABA4-E16F2BD118E2}" presName="space" presStyleCnt="0"/>
      <dgm:spPr/>
      <dgm:t>
        <a:bodyPr/>
        <a:lstStyle/>
        <a:p>
          <a:endParaRPr lang="es-ES"/>
        </a:p>
      </dgm:t>
    </dgm:pt>
    <dgm:pt modelId="{C6889EA3-9C0B-4011-BCAB-419E6F847FAA}" type="pres">
      <dgm:prSet presAssocID="{488FD60F-C3FB-426F-8D2B-903F844B3ADB}" presName="Name5" presStyleLbl="vennNode1" presStyleIdx="1" presStyleCnt="4">
        <dgm:presLayoutVars>
          <dgm:bulletEnabled val="1"/>
        </dgm:presLayoutVars>
      </dgm:prSet>
      <dgm:spPr/>
      <dgm:t>
        <a:bodyPr/>
        <a:lstStyle/>
        <a:p>
          <a:endParaRPr lang="es-ES"/>
        </a:p>
      </dgm:t>
    </dgm:pt>
    <dgm:pt modelId="{822220CA-4296-42DE-8C58-685F69647060}" type="pres">
      <dgm:prSet presAssocID="{DCCA4D4C-5360-415C-AFCD-68718FB044A1}" presName="space" presStyleCnt="0"/>
      <dgm:spPr/>
      <dgm:t>
        <a:bodyPr/>
        <a:lstStyle/>
        <a:p>
          <a:endParaRPr lang="es-ES"/>
        </a:p>
      </dgm:t>
    </dgm:pt>
    <dgm:pt modelId="{EE6C3BD9-1976-44E5-8674-440BF50D6698}" type="pres">
      <dgm:prSet presAssocID="{5F04FF7F-CCC8-4817-B8D6-E77D1BD2EE6C}" presName="Name5" presStyleLbl="vennNode1" presStyleIdx="2" presStyleCnt="4">
        <dgm:presLayoutVars>
          <dgm:bulletEnabled val="1"/>
        </dgm:presLayoutVars>
      </dgm:prSet>
      <dgm:spPr/>
      <dgm:t>
        <a:bodyPr/>
        <a:lstStyle/>
        <a:p>
          <a:endParaRPr lang="es-ES"/>
        </a:p>
      </dgm:t>
    </dgm:pt>
    <dgm:pt modelId="{02ECDBE7-8FFB-488C-9650-D1B342BD0E54}" type="pres">
      <dgm:prSet presAssocID="{620A1379-ABCA-4F11-951F-D9DAF5121003}" presName="space" presStyleCnt="0"/>
      <dgm:spPr/>
      <dgm:t>
        <a:bodyPr/>
        <a:lstStyle/>
        <a:p>
          <a:endParaRPr lang="es-ES"/>
        </a:p>
      </dgm:t>
    </dgm:pt>
    <dgm:pt modelId="{162DA138-A73E-466A-A029-EFF5DB5707C8}" type="pres">
      <dgm:prSet presAssocID="{EE9F78E3-539F-444C-BD64-0ADDDDBF3059}" presName="Name5" presStyleLbl="vennNode1" presStyleIdx="3" presStyleCnt="4">
        <dgm:presLayoutVars>
          <dgm:bulletEnabled val="1"/>
        </dgm:presLayoutVars>
      </dgm:prSet>
      <dgm:spPr/>
      <dgm:t>
        <a:bodyPr/>
        <a:lstStyle/>
        <a:p>
          <a:endParaRPr lang="es-ES"/>
        </a:p>
      </dgm:t>
    </dgm:pt>
  </dgm:ptLst>
  <dgm:cxnLst>
    <dgm:cxn modelId="{50D79C7F-4561-402E-8558-CD3B36A97F21}" srcId="{9807A77C-5517-4ED9-882E-D70C24F5EFED}" destId="{EE9F78E3-539F-444C-BD64-0ADDDDBF3059}" srcOrd="3" destOrd="0" parTransId="{96D6B66E-E121-4DEE-B53E-919815179921}" sibTransId="{0E7C0564-9FC7-4C0F-820F-9C74D32EFDBC}"/>
    <dgm:cxn modelId="{C5F6451F-EF77-456B-BB19-AF604E3417B5}" type="presOf" srcId="{A03F7996-9A61-421C-B783-8CF5C14E09C4}" destId="{38972CF2-A128-4111-B7BE-C63E82834D14}" srcOrd="0" destOrd="0" presId="urn:microsoft.com/office/officeart/2005/8/layout/venn3"/>
    <dgm:cxn modelId="{9B2744D4-7A8C-4C2A-94A6-4572CB835B67}" type="presOf" srcId="{5F04FF7F-CCC8-4817-B8D6-E77D1BD2EE6C}" destId="{EE6C3BD9-1976-44E5-8674-440BF50D6698}" srcOrd="0" destOrd="0" presId="urn:microsoft.com/office/officeart/2005/8/layout/venn3"/>
    <dgm:cxn modelId="{9224B3F5-E775-4732-BF79-828310509164}" type="presOf" srcId="{9807A77C-5517-4ED9-882E-D70C24F5EFED}" destId="{66FDCDAB-FEDC-4722-B182-3D0EFCB0A1A8}" srcOrd="0" destOrd="0" presId="urn:microsoft.com/office/officeart/2005/8/layout/venn3"/>
    <dgm:cxn modelId="{85483F2B-86C4-4796-8447-60F25947A7F0}" type="presOf" srcId="{488FD60F-C3FB-426F-8D2B-903F844B3ADB}" destId="{C6889EA3-9C0B-4011-BCAB-419E6F847FAA}" srcOrd="0" destOrd="0" presId="urn:microsoft.com/office/officeart/2005/8/layout/venn3"/>
    <dgm:cxn modelId="{7637628F-4DAD-4F9B-8D21-54B75B37023F}" type="presOf" srcId="{EE9F78E3-539F-444C-BD64-0ADDDDBF3059}" destId="{162DA138-A73E-466A-A029-EFF5DB5707C8}" srcOrd="0" destOrd="0" presId="urn:microsoft.com/office/officeart/2005/8/layout/venn3"/>
    <dgm:cxn modelId="{37FD8F10-FDFE-47BD-9B3D-17783A7A9A53}" srcId="{9807A77C-5517-4ED9-882E-D70C24F5EFED}" destId="{A03F7996-9A61-421C-B783-8CF5C14E09C4}" srcOrd="0" destOrd="0" parTransId="{FBD01CE3-29CF-496D-9EB3-8D725E54A744}" sibTransId="{2EA4C594-A478-47EE-ABA4-E16F2BD118E2}"/>
    <dgm:cxn modelId="{1208D731-3C6F-44D8-A0D9-88E817A8B6C1}" srcId="{9807A77C-5517-4ED9-882E-D70C24F5EFED}" destId="{488FD60F-C3FB-426F-8D2B-903F844B3ADB}" srcOrd="1" destOrd="0" parTransId="{4E0C93C5-5699-46D7-9D3B-D45A70750291}" sibTransId="{DCCA4D4C-5360-415C-AFCD-68718FB044A1}"/>
    <dgm:cxn modelId="{7457EA26-B2F0-4379-A443-690594DDCD4B}" srcId="{9807A77C-5517-4ED9-882E-D70C24F5EFED}" destId="{5F04FF7F-CCC8-4817-B8D6-E77D1BD2EE6C}" srcOrd="2" destOrd="0" parTransId="{E08C6416-78B8-4A9F-B612-6D93F35A5863}" sibTransId="{620A1379-ABCA-4F11-951F-D9DAF5121003}"/>
    <dgm:cxn modelId="{800C529D-7D70-4D8D-BDBD-7C3DD0DCC023}" type="presParOf" srcId="{66FDCDAB-FEDC-4722-B182-3D0EFCB0A1A8}" destId="{38972CF2-A128-4111-B7BE-C63E82834D14}" srcOrd="0" destOrd="0" presId="urn:microsoft.com/office/officeart/2005/8/layout/venn3"/>
    <dgm:cxn modelId="{2F1E0A10-2B73-4A19-B295-FF12A267C82C}" type="presParOf" srcId="{66FDCDAB-FEDC-4722-B182-3D0EFCB0A1A8}" destId="{F20DB44C-F64D-41F6-B99B-7DD3948DCD9C}" srcOrd="1" destOrd="0" presId="urn:microsoft.com/office/officeart/2005/8/layout/venn3"/>
    <dgm:cxn modelId="{C792F432-963F-45ED-8165-B23AB49A3B24}" type="presParOf" srcId="{66FDCDAB-FEDC-4722-B182-3D0EFCB0A1A8}" destId="{C6889EA3-9C0B-4011-BCAB-419E6F847FAA}" srcOrd="2" destOrd="0" presId="urn:microsoft.com/office/officeart/2005/8/layout/venn3"/>
    <dgm:cxn modelId="{4C973C05-82A9-4034-A995-FD7C401E8767}" type="presParOf" srcId="{66FDCDAB-FEDC-4722-B182-3D0EFCB0A1A8}" destId="{822220CA-4296-42DE-8C58-685F69647060}" srcOrd="3" destOrd="0" presId="urn:microsoft.com/office/officeart/2005/8/layout/venn3"/>
    <dgm:cxn modelId="{9507D96C-1606-4CC6-856E-C01B2361B0B6}" type="presParOf" srcId="{66FDCDAB-FEDC-4722-B182-3D0EFCB0A1A8}" destId="{EE6C3BD9-1976-44E5-8674-440BF50D6698}" srcOrd="4" destOrd="0" presId="urn:microsoft.com/office/officeart/2005/8/layout/venn3"/>
    <dgm:cxn modelId="{DA8D8C70-3E1D-4F66-9299-F75FDB6D44FD}" type="presParOf" srcId="{66FDCDAB-FEDC-4722-B182-3D0EFCB0A1A8}" destId="{02ECDBE7-8FFB-488C-9650-D1B342BD0E54}" srcOrd="5" destOrd="0" presId="urn:microsoft.com/office/officeart/2005/8/layout/venn3"/>
    <dgm:cxn modelId="{318DAE54-F1D6-4F58-8D16-19447507829F}" type="presParOf" srcId="{66FDCDAB-FEDC-4722-B182-3D0EFCB0A1A8}" destId="{162DA138-A73E-466A-A029-EFF5DB5707C8}"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E1C8B3-EA3D-4540-BEF6-DE710333A0A5}" type="doc">
      <dgm:prSet loTypeId="urn:microsoft.com/office/officeart/2008/layout/PictureStrips" loCatId="list" qsTypeId="urn:microsoft.com/office/officeart/2005/8/quickstyle/3d3" qsCatId="3D" csTypeId="urn:microsoft.com/office/officeart/2005/8/colors/colorful5" csCatId="colorful" phldr="1"/>
      <dgm:spPr/>
      <dgm:t>
        <a:bodyPr/>
        <a:lstStyle/>
        <a:p>
          <a:endParaRPr lang="es-ES"/>
        </a:p>
      </dgm:t>
    </dgm:pt>
    <dgm:pt modelId="{306DA31D-3404-41AE-8803-398790CAD3F6}">
      <dgm:prSet phldrT="[Texto]"/>
      <dgm:spPr>
        <a:solidFill>
          <a:srgbClr val="00B0F0">
            <a:alpha val="40000"/>
          </a:srgbClr>
        </a:solidFill>
      </dgm:spPr>
      <dgm:t>
        <a:bodyPr/>
        <a:lstStyle/>
        <a:p>
          <a:pPr algn="ctr"/>
          <a:r>
            <a:rPr lang="es-ES" dirty="0" smtClean="0"/>
            <a:t>Informar alcances de la denuncia a la víctima </a:t>
          </a:r>
          <a:endParaRPr lang="es-ES" dirty="0"/>
        </a:p>
      </dgm:t>
    </dgm:pt>
    <dgm:pt modelId="{625ACFE8-4405-4912-B58D-65149AE201FA}" type="parTrans" cxnId="{67693561-167F-4A57-84A3-A2DE140F741C}">
      <dgm:prSet/>
      <dgm:spPr/>
      <dgm:t>
        <a:bodyPr/>
        <a:lstStyle/>
        <a:p>
          <a:endParaRPr lang="es-ES"/>
        </a:p>
      </dgm:t>
    </dgm:pt>
    <dgm:pt modelId="{15770015-4F2C-439C-A4AB-BF34FB19EDC6}" type="sibTrans" cxnId="{67693561-167F-4A57-84A3-A2DE140F741C}">
      <dgm:prSet/>
      <dgm:spPr/>
      <dgm:t>
        <a:bodyPr/>
        <a:lstStyle/>
        <a:p>
          <a:endParaRPr lang="es-ES"/>
        </a:p>
      </dgm:t>
    </dgm:pt>
    <dgm:pt modelId="{47731D3F-67D8-4D48-8BDC-83BCC19A0437}">
      <dgm:prSet phldrT="[Texto]"/>
      <dgm:spPr>
        <a:solidFill>
          <a:srgbClr val="00B0F0">
            <a:alpha val="40000"/>
          </a:srgbClr>
        </a:solidFill>
      </dgm:spPr>
      <dgm:t>
        <a:bodyPr/>
        <a:lstStyle/>
        <a:p>
          <a:pPr algn="ctr"/>
          <a:r>
            <a:rPr lang="es-ES" dirty="0" smtClean="0"/>
            <a:t>Credibilidad al dicho de la víctima</a:t>
          </a:r>
          <a:endParaRPr lang="es-ES" dirty="0"/>
        </a:p>
      </dgm:t>
    </dgm:pt>
    <dgm:pt modelId="{1E4B0027-5FA2-4083-A112-25062C0B5377}" type="parTrans" cxnId="{58372A40-1130-4596-B490-89C16D71E6BB}">
      <dgm:prSet/>
      <dgm:spPr/>
      <dgm:t>
        <a:bodyPr/>
        <a:lstStyle/>
        <a:p>
          <a:endParaRPr lang="es-ES"/>
        </a:p>
      </dgm:t>
    </dgm:pt>
    <dgm:pt modelId="{E64CB596-1863-4257-8175-478554E0F5DB}" type="sibTrans" cxnId="{58372A40-1130-4596-B490-89C16D71E6BB}">
      <dgm:prSet/>
      <dgm:spPr/>
      <dgm:t>
        <a:bodyPr/>
        <a:lstStyle/>
        <a:p>
          <a:endParaRPr lang="es-ES"/>
        </a:p>
      </dgm:t>
    </dgm:pt>
    <dgm:pt modelId="{316CBE6F-C447-4314-BAB9-80B58B1B60E5}">
      <dgm:prSet/>
      <dgm:spPr>
        <a:solidFill>
          <a:srgbClr val="7030A0">
            <a:alpha val="40000"/>
          </a:srgbClr>
        </a:solidFill>
      </dgm:spPr>
      <dgm:t>
        <a:bodyPr/>
        <a:lstStyle/>
        <a:p>
          <a:pPr algn="ctr"/>
          <a:r>
            <a:rPr lang="es-ES" dirty="0" smtClean="0"/>
            <a:t>Confidencialidad de los datos de la víctima</a:t>
          </a:r>
          <a:endParaRPr lang="es-ES" dirty="0"/>
        </a:p>
      </dgm:t>
    </dgm:pt>
    <dgm:pt modelId="{C422A611-1E67-4BD6-BD26-DB00F2582BEF}" type="parTrans" cxnId="{87B1DAF3-7F22-46CE-BEE4-471F772E5300}">
      <dgm:prSet/>
      <dgm:spPr/>
      <dgm:t>
        <a:bodyPr/>
        <a:lstStyle/>
        <a:p>
          <a:endParaRPr lang="es-ES"/>
        </a:p>
      </dgm:t>
    </dgm:pt>
    <dgm:pt modelId="{4374D44A-2112-4A24-B2AC-78A2FB59D6D2}" type="sibTrans" cxnId="{87B1DAF3-7F22-46CE-BEE4-471F772E5300}">
      <dgm:prSet/>
      <dgm:spPr/>
      <dgm:t>
        <a:bodyPr/>
        <a:lstStyle/>
        <a:p>
          <a:endParaRPr lang="es-ES"/>
        </a:p>
      </dgm:t>
    </dgm:pt>
    <dgm:pt modelId="{D3B68EFC-5398-4283-B68F-123B0EDA242E}">
      <dgm:prSet/>
      <dgm:spPr>
        <a:solidFill>
          <a:srgbClr val="7030A0">
            <a:alpha val="40000"/>
          </a:srgbClr>
        </a:solidFill>
      </dgm:spPr>
      <dgm:t>
        <a:bodyPr/>
        <a:lstStyle/>
        <a:p>
          <a:pPr algn="ctr"/>
          <a:r>
            <a:rPr lang="es-ES" dirty="0" smtClean="0"/>
            <a:t>Solicitar medidas de prevención en la admisión </a:t>
          </a:r>
          <a:endParaRPr lang="es-ES" dirty="0"/>
        </a:p>
      </dgm:t>
    </dgm:pt>
    <dgm:pt modelId="{6A2399E9-20C0-4EAF-807A-C62083E71C4D}" type="parTrans" cxnId="{826CEC31-4055-4720-8695-5CB4BA034159}">
      <dgm:prSet/>
      <dgm:spPr/>
      <dgm:t>
        <a:bodyPr/>
        <a:lstStyle/>
        <a:p>
          <a:endParaRPr lang="es-ES"/>
        </a:p>
      </dgm:t>
    </dgm:pt>
    <dgm:pt modelId="{F2900FF8-93B3-45A4-BB04-26763450C426}" type="sibTrans" cxnId="{826CEC31-4055-4720-8695-5CB4BA034159}">
      <dgm:prSet/>
      <dgm:spPr/>
      <dgm:t>
        <a:bodyPr/>
        <a:lstStyle/>
        <a:p>
          <a:endParaRPr lang="es-ES"/>
        </a:p>
      </dgm:t>
    </dgm:pt>
    <dgm:pt modelId="{14B7C579-CAEB-41D0-B45F-312320E2F208}">
      <dgm:prSet phldrT="[Texto]"/>
      <dgm:spPr>
        <a:solidFill>
          <a:srgbClr val="7030A0">
            <a:alpha val="40000"/>
          </a:srgbClr>
        </a:solidFill>
      </dgm:spPr>
      <dgm:t>
        <a:bodyPr/>
        <a:lstStyle/>
        <a:p>
          <a:r>
            <a:rPr lang="es-ES" dirty="0" smtClean="0"/>
            <a:t>Identificar situación desigual de poder</a:t>
          </a:r>
          <a:endParaRPr lang="es-ES" dirty="0"/>
        </a:p>
      </dgm:t>
    </dgm:pt>
    <dgm:pt modelId="{B2E79279-0297-4880-BDA7-2F1AADDF2207}" type="sibTrans" cxnId="{08099098-C6F9-4F34-A0EB-3B5BA0CDEBD8}">
      <dgm:prSet/>
      <dgm:spPr/>
      <dgm:t>
        <a:bodyPr/>
        <a:lstStyle/>
        <a:p>
          <a:endParaRPr lang="es-ES"/>
        </a:p>
      </dgm:t>
    </dgm:pt>
    <dgm:pt modelId="{6116DC35-1CD3-46BA-8BAA-226C83C5D6CB}" type="parTrans" cxnId="{08099098-C6F9-4F34-A0EB-3B5BA0CDEBD8}">
      <dgm:prSet/>
      <dgm:spPr/>
      <dgm:t>
        <a:bodyPr/>
        <a:lstStyle/>
        <a:p>
          <a:endParaRPr lang="es-ES"/>
        </a:p>
      </dgm:t>
    </dgm:pt>
    <dgm:pt modelId="{3188DF51-B5E5-4B8A-8A8E-957DFAAE7A34}">
      <dgm:prSet/>
      <dgm:spPr>
        <a:solidFill>
          <a:srgbClr val="00B0F0">
            <a:alpha val="40000"/>
          </a:srgbClr>
        </a:solidFill>
      </dgm:spPr>
      <dgm:t>
        <a:bodyPr/>
        <a:lstStyle/>
        <a:p>
          <a:pPr algn="ctr"/>
          <a:r>
            <a:rPr lang="es-ES" dirty="0" smtClean="0"/>
            <a:t>Carga de la prueba para la persona generadora de violencia</a:t>
          </a:r>
          <a:endParaRPr lang="es-ES" dirty="0"/>
        </a:p>
      </dgm:t>
    </dgm:pt>
    <dgm:pt modelId="{7B42123D-D676-43C9-A925-4F7CFFAF3300}" type="parTrans" cxnId="{6E472084-84EE-4099-ABF4-DA47454E90EF}">
      <dgm:prSet/>
      <dgm:spPr/>
      <dgm:t>
        <a:bodyPr/>
        <a:lstStyle/>
        <a:p>
          <a:endParaRPr lang="es-ES"/>
        </a:p>
      </dgm:t>
    </dgm:pt>
    <dgm:pt modelId="{DC7D042F-0DD6-492E-BBD7-8AC08E756A79}" type="sibTrans" cxnId="{6E472084-84EE-4099-ABF4-DA47454E90EF}">
      <dgm:prSet/>
      <dgm:spPr/>
      <dgm:t>
        <a:bodyPr/>
        <a:lstStyle/>
        <a:p>
          <a:endParaRPr lang="es-ES"/>
        </a:p>
      </dgm:t>
    </dgm:pt>
    <dgm:pt modelId="{1792DB4E-3259-4B2A-A856-C1306541E8AC}" type="pres">
      <dgm:prSet presAssocID="{C8E1C8B3-EA3D-4540-BEF6-DE710333A0A5}" presName="Name0" presStyleCnt="0">
        <dgm:presLayoutVars>
          <dgm:dir/>
          <dgm:resizeHandles val="exact"/>
        </dgm:presLayoutVars>
      </dgm:prSet>
      <dgm:spPr/>
      <dgm:t>
        <a:bodyPr/>
        <a:lstStyle/>
        <a:p>
          <a:endParaRPr lang="es-ES"/>
        </a:p>
      </dgm:t>
    </dgm:pt>
    <dgm:pt modelId="{019100B9-F666-4F38-A368-7ECF098B4054}" type="pres">
      <dgm:prSet presAssocID="{14B7C579-CAEB-41D0-B45F-312320E2F208}" presName="composite" presStyleCnt="0"/>
      <dgm:spPr/>
    </dgm:pt>
    <dgm:pt modelId="{AEB3C6C3-5EA1-4984-9445-AEF7A109EA61}" type="pres">
      <dgm:prSet presAssocID="{14B7C579-CAEB-41D0-B45F-312320E2F208}" presName="rect1" presStyleLbl="trAlignAcc1" presStyleIdx="0" presStyleCnt="6" custScaleX="75463">
        <dgm:presLayoutVars>
          <dgm:bulletEnabled val="1"/>
        </dgm:presLayoutVars>
      </dgm:prSet>
      <dgm:spPr/>
      <dgm:t>
        <a:bodyPr/>
        <a:lstStyle/>
        <a:p>
          <a:endParaRPr lang="es-ES"/>
        </a:p>
      </dgm:t>
    </dgm:pt>
    <dgm:pt modelId="{476F1A95-058A-4361-81EF-4266BED521F5}" type="pres">
      <dgm:prSet presAssocID="{14B7C579-CAEB-41D0-B45F-312320E2F208}" presName="rect2" presStyleLbl="fgImgPlace1" presStyleIdx="0" presStyleCnt="6" custScaleX="154016" custLinFactNeighborX="-47006" custLinFactNeighborY="1034"/>
      <dgm:spPr>
        <a:blipFill rotWithShape="1">
          <a:blip xmlns:r="http://schemas.openxmlformats.org/officeDocument/2006/relationships" r:embed="rId1"/>
          <a:stretch>
            <a:fillRect/>
          </a:stretch>
        </a:blipFill>
      </dgm:spPr>
      <dgm:t>
        <a:bodyPr/>
        <a:lstStyle/>
        <a:p>
          <a:endParaRPr lang="es-ES"/>
        </a:p>
      </dgm:t>
    </dgm:pt>
    <dgm:pt modelId="{D173397D-111B-4EF3-8A38-91DB2C00A7D1}" type="pres">
      <dgm:prSet presAssocID="{B2E79279-0297-4880-BDA7-2F1AADDF2207}" presName="sibTrans" presStyleCnt="0"/>
      <dgm:spPr/>
    </dgm:pt>
    <dgm:pt modelId="{C99B1831-A643-475B-991D-384231DCCA12}" type="pres">
      <dgm:prSet presAssocID="{306DA31D-3404-41AE-8803-398790CAD3F6}" presName="composite" presStyleCnt="0"/>
      <dgm:spPr/>
    </dgm:pt>
    <dgm:pt modelId="{56914D68-F132-42D4-915E-D2E7A26344D5}" type="pres">
      <dgm:prSet presAssocID="{306DA31D-3404-41AE-8803-398790CAD3F6}" presName="rect1" presStyleLbl="trAlignAcc1" presStyleIdx="1" presStyleCnt="6" custScaleX="75087">
        <dgm:presLayoutVars>
          <dgm:bulletEnabled val="1"/>
        </dgm:presLayoutVars>
      </dgm:prSet>
      <dgm:spPr/>
      <dgm:t>
        <a:bodyPr/>
        <a:lstStyle/>
        <a:p>
          <a:endParaRPr lang="es-ES"/>
        </a:p>
      </dgm:t>
    </dgm:pt>
    <dgm:pt modelId="{38B2611C-4BB6-4B81-83C0-B8CF832DF8B2}" type="pres">
      <dgm:prSet presAssocID="{306DA31D-3404-41AE-8803-398790CAD3F6}" presName="rect2" presStyleLbl="fgImgPlace1" presStyleIdx="1" presStyleCnt="6" custScaleX="143634" custLinFactNeighborX="20559" custLinFactNeighborY="-1054"/>
      <dgm:spPr>
        <a:blipFill rotWithShape="1">
          <a:blip xmlns:r="http://schemas.openxmlformats.org/officeDocument/2006/relationships" r:embed="rId2"/>
          <a:stretch>
            <a:fillRect/>
          </a:stretch>
        </a:blipFill>
      </dgm:spPr>
      <dgm:t>
        <a:bodyPr/>
        <a:lstStyle/>
        <a:p>
          <a:endParaRPr lang="es-ES"/>
        </a:p>
      </dgm:t>
    </dgm:pt>
    <dgm:pt modelId="{CB821E74-66A7-45F6-B21E-40D514EF8BDE}" type="pres">
      <dgm:prSet presAssocID="{15770015-4F2C-439C-A4AB-BF34FB19EDC6}" presName="sibTrans" presStyleCnt="0"/>
      <dgm:spPr/>
    </dgm:pt>
    <dgm:pt modelId="{F7F82FED-D212-4D09-99F7-7F70AADE3241}" type="pres">
      <dgm:prSet presAssocID="{47731D3F-67D8-4D48-8BDC-83BCC19A0437}" presName="composite" presStyleCnt="0"/>
      <dgm:spPr/>
    </dgm:pt>
    <dgm:pt modelId="{2EDD6175-71AE-4886-9673-0C1EE1BEBF56}" type="pres">
      <dgm:prSet presAssocID="{47731D3F-67D8-4D48-8BDC-83BCC19A0437}" presName="rect1" presStyleLbl="trAlignAcc1" presStyleIdx="2" presStyleCnt="6" custScaleX="78302">
        <dgm:presLayoutVars>
          <dgm:bulletEnabled val="1"/>
        </dgm:presLayoutVars>
      </dgm:prSet>
      <dgm:spPr/>
      <dgm:t>
        <a:bodyPr/>
        <a:lstStyle/>
        <a:p>
          <a:endParaRPr lang="es-ES"/>
        </a:p>
      </dgm:t>
    </dgm:pt>
    <dgm:pt modelId="{999579D5-4468-43CA-9976-417A466B8EE1}" type="pres">
      <dgm:prSet presAssocID="{47731D3F-67D8-4D48-8BDC-83BCC19A0437}" presName="rect2" presStyleLbl="fgImgPlace1" presStyleIdx="2" presStyleCnt="6" custScaleX="147746" custLinFactNeighborX="-27288" custLinFactNeighborY="-1070"/>
      <dgm:spPr>
        <a:blipFill rotWithShape="1">
          <a:blip xmlns:r="http://schemas.openxmlformats.org/officeDocument/2006/relationships" r:embed="rId3"/>
          <a:stretch>
            <a:fillRect/>
          </a:stretch>
        </a:blipFill>
      </dgm:spPr>
      <dgm:t>
        <a:bodyPr/>
        <a:lstStyle/>
        <a:p>
          <a:endParaRPr lang="es-ES"/>
        </a:p>
      </dgm:t>
    </dgm:pt>
    <dgm:pt modelId="{640043CA-2F6C-4B34-B6A2-1E54F1C5BED2}" type="pres">
      <dgm:prSet presAssocID="{E64CB596-1863-4257-8175-478554E0F5DB}" presName="sibTrans" presStyleCnt="0"/>
      <dgm:spPr/>
    </dgm:pt>
    <dgm:pt modelId="{9B807FF7-CCCD-4CA7-801B-C675423302EF}" type="pres">
      <dgm:prSet presAssocID="{316CBE6F-C447-4314-BAB9-80B58B1B60E5}" presName="composite" presStyleCnt="0"/>
      <dgm:spPr/>
    </dgm:pt>
    <dgm:pt modelId="{6407BFE4-FC92-4711-BAB6-9E70153307F4}" type="pres">
      <dgm:prSet presAssocID="{316CBE6F-C447-4314-BAB9-80B58B1B60E5}" presName="rect1" presStyleLbl="trAlignAcc1" presStyleIdx="3" presStyleCnt="6" custScaleX="75634">
        <dgm:presLayoutVars>
          <dgm:bulletEnabled val="1"/>
        </dgm:presLayoutVars>
      </dgm:prSet>
      <dgm:spPr/>
      <dgm:t>
        <a:bodyPr/>
        <a:lstStyle/>
        <a:p>
          <a:endParaRPr lang="es-ES"/>
        </a:p>
      </dgm:t>
    </dgm:pt>
    <dgm:pt modelId="{F4F48CCC-42BE-4C6C-9504-CD3A0D406C5B}" type="pres">
      <dgm:prSet presAssocID="{316CBE6F-C447-4314-BAB9-80B58B1B60E5}" presName="rect2" presStyleLbl="fgImgPlace1" presStyleIdx="3" presStyleCnt="6" custScaleX="144574" custLinFactNeighborX="22140"/>
      <dgm:spPr>
        <a:blipFill rotWithShape="1">
          <a:blip xmlns:r="http://schemas.openxmlformats.org/officeDocument/2006/relationships" r:embed="rId4"/>
          <a:stretch>
            <a:fillRect/>
          </a:stretch>
        </a:blipFill>
      </dgm:spPr>
      <dgm:t>
        <a:bodyPr/>
        <a:lstStyle/>
        <a:p>
          <a:endParaRPr lang="es-ES"/>
        </a:p>
      </dgm:t>
    </dgm:pt>
    <dgm:pt modelId="{6C6B7FF4-BA65-40AB-8BD8-B9D42821297F}" type="pres">
      <dgm:prSet presAssocID="{4374D44A-2112-4A24-B2AC-78A2FB59D6D2}" presName="sibTrans" presStyleCnt="0"/>
      <dgm:spPr/>
    </dgm:pt>
    <dgm:pt modelId="{E00634B4-C2E1-436B-8BB2-057E957ED3CC}" type="pres">
      <dgm:prSet presAssocID="{D3B68EFC-5398-4283-B68F-123B0EDA242E}" presName="composite" presStyleCnt="0"/>
      <dgm:spPr/>
    </dgm:pt>
    <dgm:pt modelId="{39DE32DC-3B79-4BF2-AB10-936DBCEE382F}" type="pres">
      <dgm:prSet presAssocID="{D3B68EFC-5398-4283-B68F-123B0EDA242E}" presName="rect1" presStyleLbl="trAlignAcc1" presStyleIdx="4" presStyleCnt="6" custScaleX="76172">
        <dgm:presLayoutVars>
          <dgm:bulletEnabled val="1"/>
        </dgm:presLayoutVars>
      </dgm:prSet>
      <dgm:spPr/>
      <dgm:t>
        <a:bodyPr/>
        <a:lstStyle/>
        <a:p>
          <a:endParaRPr lang="es-ES"/>
        </a:p>
      </dgm:t>
    </dgm:pt>
    <dgm:pt modelId="{83B90BC0-902D-44DF-A388-C936AAA97C64}" type="pres">
      <dgm:prSet presAssocID="{D3B68EFC-5398-4283-B68F-123B0EDA242E}" presName="rect2" presStyleLbl="fgImgPlace1" presStyleIdx="4" presStyleCnt="6" custScaleX="156838"/>
      <dgm:spPr>
        <a:blipFill rotWithShape="1">
          <a:blip xmlns:r="http://schemas.openxmlformats.org/officeDocument/2006/relationships" r:embed="rId5"/>
          <a:stretch>
            <a:fillRect/>
          </a:stretch>
        </a:blipFill>
      </dgm:spPr>
      <dgm:t>
        <a:bodyPr/>
        <a:lstStyle/>
        <a:p>
          <a:endParaRPr lang="es-ES"/>
        </a:p>
      </dgm:t>
    </dgm:pt>
    <dgm:pt modelId="{9B69B696-77A7-4CEA-9EB8-343EF6FA6BA3}" type="pres">
      <dgm:prSet presAssocID="{F2900FF8-93B3-45A4-BB04-26763450C426}" presName="sibTrans" presStyleCnt="0"/>
      <dgm:spPr/>
    </dgm:pt>
    <dgm:pt modelId="{26D150BF-E20F-4920-A4D7-77CC5D219704}" type="pres">
      <dgm:prSet presAssocID="{3188DF51-B5E5-4B8A-8A8E-957DFAAE7A34}" presName="composite" presStyleCnt="0"/>
      <dgm:spPr/>
    </dgm:pt>
    <dgm:pt modelId="{AA513CA7-7D26-4A55-980C-A7FAF5A6DE09}" type="pres">
      <dgm:prSet presAssocID="{3188DF51-B5E5-4B8A-8A8E-957DFAAE7A34}" presName="rect1" presStyleLbl="trAlignAcc1" presStyleIdx="5" presStyleCnt="6" custScaleX="78320" custLinFactNeighborX="6326" custLinFactNeighborY="-996">
        <dgm:presLayoutVars>
          <dgm:bulletEnabled val="1"/>
        </dgm:presLayoutVars>
      </dgm:prSet>
      <dgm:spPr/>
      <dgm:t>
        <a:bodyPr/>
        <a:lstStyle/>
        <a:p>
          <a:endParaRPr lang="es-ES"/>
        </a:p>
      </dgm:t>
    </dgm:pt>
    <dgm:pt modelId="{8A9B0E07-C209-412C-BF59-3B5059B916A1}" type="pres">
      <dgm:prSet presAssocID="{3188DF51-B5E5-4B8A-8A8E-957DFAAE7A34}" presName="rect2" presStyleLbl="fgImgPlace1" presStyleIdx="5" presStyleCnt="6" custScaleX="136538" custLinFactNeighborX="19914" custLinFactNeighborY="948"/>
      <dgm:spPr>
        <a:blipFill rotWithShape="1">
          <a:blip xmlns:r="http://schemas.openxmlformats.org/officeDocument/2006/relationships" r:embed="rId6"/>
          <a:stretch>
            <a:fillRect/>
          </a:stretch>
        </a:blipFill>
      </dgm:spPr>
      <dgm:t>
        <a:bodyPr/>
        <a:lstStyle/>
        <a:p>
          <a:endParaRPr lang="es-ES"/>
        </a:p>
      </dgm:t>
    </dgm:pt>
  </dgm:ptLst>
  <dgm:cxnLst>
    <dgm:cxn modelId="{B3D94A19-DC4B-484C-BB89-58517CB53200}" type="presOf" srcId="{14B7C579-CAEB-41D0-B45F-312320E2F208}" destId="{AEB3C6C3-5EA1-4984-9445-AEF7A109EA61}" srcOrd="0" destOrd="0" presId="urn:microsoft.com/office/officeart/2008/layout/PictureStrips"/>
    <dgm:cxn modelId="{826CEC31-4055-4720-8695-5CB4BA034159}" srcId="{C8E1C8B3-EA3D-4540-BEF6-DE710333A0A5}" destId="{D3B68EFC-5398-4283-B68F-123B0EDA242E}" srcOrd="4" destOrd="0" parTransId="{6A2399E9-20C0-4EAF-807A-C62083E71C4D}" sibTransId="{F2900FF8-93B3-45A4-BB04-26763450C426}"/>
    <dgm:cxn modelId="{8C02EBAA-FEDE-4F84-8C95-D313099D52F2}" type="presOf" srcId="{47731D3F-67D8-4D48-8BDC-83BCC19A0437}" destId="{2EDD6175-71AE-4886-9673-0C1EE1BEBF56}" srcOrd="0" destOrd="0" presId="urn:microsoft.com/office/officeart/2008/layout/PictureStrips"/>
    <dgm:cxn modelId="{C7A82435-6497-4957-B41F-F512D1CAA8FA}" type="presOf" srcId="{C8E1C8B3-EA3D-4540-BEF6-DE710333A0A5}" destId="{1792DB4E-3259-4B2A-A856-C1306541E8AC}" srcOrd="0" destOrd="0" presId="urn:microsoft.com/office/officeart/2008/layout/PictureStrips"/>
    <dgm:cxn modelId="{08099098-C6F9-4F34-A0EB-3B5BA0CDEBD8}" srcId="{C8E1C8B3-EA3D-4540-BEF6-DE710333A0A5}" destId="{14B7C579-CAEB-41D0-B45F-312320E2F208}" srcOrd="0" destOrd="0" parTransId="{6116DC35-1CD3-46BA-8BAA-226C83C5D6CB}" sibTransId="{B2E79279-0297-4880-BDA7-2F1AADDF2207}"/>
    <dgm:cxn modelId="{58372A40-1130-4596-B490-89C16D71E6BB}" srcId="{C8E1C8B3-EA3D-4540-BEF6-DE710333A0A5}" destId="{47731D3F-67D8-4D48-8BDC-83BCC19A0437}" srcOrd="2" destOrd="0" parTransId="{1E4B0027-5FA2-4083-A112-25062C0B5377}" sibTransId="{E64CB596-1863-4257-8175-478554E0F5DB}"/>
    <dgm:cxn modelId="{67693561-167F-4A57-84A3-A2DE140F741C}" srcId="{C8E1C8B3-EA3D-4540-BEF6-DE710333A0A5}" destId="{306DA31D-3404-41AE-8803-398790CAD3F6}" srcOrd="1" destOrd="0" parTransId="{625ACFE8-4405-4912-B58D-65149AE201FA}" sibTransId="{15770015-4F2C-439C-A4AB-BF34FB19EDC6}"/>
    <dgm:cxn modelId="{C219E11E-DF02-4384-91A0-90990132A9CF}" type="presOf" srcId="{306DA31D-3404-41AE-8803-398790CAD3F6}" destId="{56914D68-F132-42D4-915E-D2E7A26344D5}" srcOrd="0" destOrd="0" presId="urn:microsoft.com/office/officeart/2008/layout/PictureStrips"/>
    <dgm:cxn modelId="{0A010495-584F-42F6-9B3E-0F9B02816A91}" type="presOf" srcId="{3188DF51-B5E5-4B8A-8A8E-957DFAAE7A34}" destId="{AA513CA7-7D26-4A55-980C-A7FAF5A6DE09}" srcOrd="0" destOrd="0" presId="urn:microsoft.com/office/officeart/2008/layout/PictureStrips"/>
    <dgm:cxn modelId="{FC7EEACB-0B3E-4055-9F79-211C3436812F}" type="presOf" srcId="{316CBE6F-C447-4314-BAB9-80B58B1B60E5}" destId="{6407BFE4-FC92-4711-BAB6-9E70153307F4}" srcOrd="0" destOrd="0" presId="urn:microsoft.com/office/officeart/2008/layout/PictureStrips"/>
    <dgm:cxn modelId="{6E472084-84EE-4099-ABF4-DA47454E90EF}" srcId="{C8E1C8B3-EA3D-4540-BEF6-DE710333A0A5}" destId="{3188DF51-B5E5-4B8A-8A8E-957DFAAE7A34}" srcOrd="5" destOrd="0" parTransId="{7B42123D-D676-43C9-A925-4F7CFFAF3300}" sibTransId="{DC7D042F-0DD6-492E-BBD7-8AC08E756A79}"/>
    <dgm:cxn modelId="{87B1DAF3-7F22-46CE-BEE4-471F772E5300}" srcId="{C8E1C8B3-EA3D-4540-BEF6-DE710333A0A5}" destId="{316CBE6F-C447-4314-BAB9-80B58B1B60E5}" srcOrd="3" destOrd="0" parTransId="{C422A611-1E67-4BD6-BD26-DB00F2582BEF}" sibTransId="{4374D44A-2112-4A24-B2AC-78A2FB59D6D2}"/>
    <dgm:cxn modelId="{C6694FC7-2628-43DC-AA19-7AA9C455F854}" type="presOf" srcId="{D3B68EFC-5398-4283-B68F-123B0EDA242E}" destId="{39DE32DC-3B79-4BF2-AB10-936DBCEE382F}" srcOrd="0" destOrd="0" presId="urn:microsoft.com/office/officeart/2008/layout/PictureStrips"/>
    <dgm:cxn modelId="{67C41FC1-35CE-4958-8F9E-0BD594698111}" type="presParOf" srcId="{1792DB4E-3259-4B2A-A856-C1306541E8AC}" destId="{019100B9-F666-4F38-A368-7ECF098B4054}" srcOrd="0" destOrd="0" presId="urn:microsoft.com/office/officeart/2008/layout/PictureStrips"/>
    <dgm:cxn modelId="{D60F21B1-F947-4BB3-BAA2-55AA24509478}" type="presParOf" srcId="{019100B9-F666-4F38-A368-7ECF098B4054}" destId="{AEB3C6C3-5EA1-4984-9445-AEF7A109EA61}" srcOrd="0" destOrd="0" presId="urn:microsoft.com/office/officeart/2008/layout/PictureStrips"/>
    <dgm:cxn modelId="{D990C4AD-05B0-4C70-8373-65EF675EC806}" type="presParOf" srcId="{019100B9-F666-4F38-A368-7ECF098B4054}" destId="{476F1A95-058A-4361-81EF-4266BED521F5}" srcOrd="1" destOrd="0" presId="urn:microsoft.com/office/officeart/2008/layout/PictureStrips"/>
    <dgm:cxn modelId="{4DBCA69E-3159-4D84-A686-6CF9AE50600E}" type="presParOf" srcId="{1792DB4E-3259-4B2A-A856-C1306541E8AC}" destId="{D173397D-111B-4EF3-8A38-91DB2C00A7D1}" srcOrd="1" destOrd="0" presId="urn:microsoft.com/office/officeart/2008/layout/PictureStrips"/>
    <dgm:cxn modelId="{F5F3FF58-5607-47E6-A29C-973EF294BDD4}" type="presParOf" srcId="{1792DB4E-3259-4B2A-A856-C1306541E8AC}" destId="{C99B1831-A643-475B-991D-384231DCCA12}" srcOrd="2" destOrd="0" presId="urn:microsoft.com/office/officeart/2008/layout/PictureStrips"/>
    <dgm:cxn modelId="{4DECD8F9-B00D-4DFE-AB63-0DEEEA889168}" type="presParOf" srcId="{C99B1831-A643-475B-991D-384231DCCA12}" destId="{56914D68-F132-42D4-915E-D2E7A26344D5}" srcOrd="0" destOrd="0" presId="urn:microsoft.com/office/officeart/2008/layout/PictureStrips"/>
    <dgm:cxn modelId="{A67EA780-A5A9-4DB7-B44A-C729D9D794F3}" type="presParOf" srcId="{C99B1831-A643-475B-991D-384231DCCA12}" destId="{38B2611C-4BB6-4B81-83C0-B8CF832DF8B2}" srcOrd="1" destOrd="0" presId="urn:microsoft.com/office/officeart/2008/layout/PictureStrips"/>
    <dgm:cxn modelId="{180FC569-377B-428D-BDCB-7F5DFA8EE3CD}" type="presParOf" srcId="{1792DB4E-3259-4B2A-A856-C1306541E8AC}" destId="{CB821E74-66A7-45F6-B21E-40D514EF8BDE}" srcOrd="3" destOrd="0" presId="urn:microsoft.com/office/officeart/2008/layout/PictureStrips"/>
    <dgm:cxn modelId="{3164CBEE-28F5-4393-91AC-17E64CB9C24C}" type="presParOf" srcId="{1792DB4E-3259-4B2A-A856-C1306541E8AC}" destId="{F7F82FED-D212-4D09-99F7-7F70AADE3241}" srcOrd="4" destOrd="0" presId="urn:microsoft.com/office/officeart/2008/layout/PictureStrips"/>
    <dgm:cxn modelId="{21CED6F3-EE4C-46CD-A275-9A21343B72FC}" type="presParOf" srcId="{F7F82FED-D212-4D09-99F7-7F70AADE3241}" destId="{2EDD6175-71AE-4886-9673-0C1EE1BEBF56}" srcOrd="0" destOrd="0" presId="urn:microsoft.com/office/officeart/2008/layout/PictureStrips"/>
    <dgm:cxn modelId="{B4D3734B-E937-4C3B-A7C7-4A7D073E6FC8}" type="presParOf" srcId="{F7F82FED-D212-4D09-99F7-7F70AADE3241}" destId="{999579D5-4468-43CA-9976-417A466B8EE1}" srcOrd="1" destOrd="0" presId="urn:microsoft.com/office/officeart/2008/layout/PictureStrips"/>
    <dgm:cxn modelId="{4071F2CE-2F6E-479C-AD0E-F3CF9CC682F8}" type="presParOf" srcId="{1792DB4E-3259-4B2A-A856-C1306541E8AC}" destId="{640043CA-2F6C-4B34-B6A2-1E54F1C5BED2}" srcOrd="5" destOrd="0" presId="urn:microsoft.com/office/officeart/2008/layout/PictureStrips"/>
    <dgm:cxn modelId="{A4E32348-3681-4BE8-AD5F-566E2D8A642F}" type="presParOf" srcId="{1792DB4E-3259-4B2A-A856-C1306541E8AC}" destId="{9B807FF7-CCCD-4CA7-801B-C675423302EF}" srcOrd="6" destOrd="0" presId="urn:microsoft.com/office/officeart/2008/layout/PictureStrips"/>
    <dgm:cxn modelId="{8C06448A-8FED-4A16-B4B6-457375696D2E}" type="presParOf" srcId="{9B807FF7-CCCD-4CA7-801B-C675423302EF}" destId="{6407BFE4-FC92-4711-BAB6-9E70153307F4}" srcOrd="0" destOrd="0" presId="urn:microsoft.com/office/officeart/2008/layout/PictureStrips"/>
    <dgm:cxn modelId="{ECDB3462-A3DF-4966-896E-E532D883B6B0}" type="presParOf" srcId="{9B807FF7-CCCD-4CA7-801B-C675423302EF}" destId="{F4F48CCC-42BE-4C6C-9504-CD3A0D406C5B}" srcOrd="1" destOrd="0" presId="urn:microsoft.com/office/officeart/2008/layout/PictureStrips"/>
    <dgm:cxn modelId="{F306FEFC-9315-4535-9621-5B82F7C452A3}" type="presParOf" srcId="{1792DB4E-3259-4B2A-A856-C1306541E8AC}" destId="{6C6B7FF4-BA65-40AB-8BD8-B9D42821297F}" srcOrd="7" destOrd="0" presId="urn:microsoft.com/office/officeart/2008/layout/PictureStrips"/>
    <dgm:cxn modelId="{16E8A77C-6A57-4EB4-AA1C-DCBA65FDBD6E}" type="presParOf" srcId="{1792DB4E-3259-4B2A-A856-C1306541E8AC}" destId="{E00634B4-C2E1-436B-8BB2-057E957ED3CC}" srcOrd="8" destOrd="0" presId="urn:microsoft.com/office/officeart/2008/layout/PictureStrips"/>
    <dgm:cxn modelId="{AF3B10A7-6990-4ECE-B2F9-D8E937DC24BA}" type="presParOf" srcId="{E00634B4-C2E1-436B-8BB2-057E957ED3CC}" destId="{39DE32DC-3B79-4BF2-AB10-936DBCEE382F}" srcOrd="0" destOrd="0" presId="urn:microsoft.com/office/officeart/2008/layout/PictureStrips"/>
    <dgm:cxn modelId="{10A03557-0562-4E84-B004-BB2158A61079}" type="presParOf" srcId="{E00634B4-C2E1-436B-8BB2-057E957ED3CC}" destId="{83B90BC0-902D-44DF-A388-C936AAA97C64}" srcOrd="1" destOrd="0" presId="urn:microsoft.com/office/officeart/2008/layout/PictureStrips"/>
    <dgm:cxn modelId="{C0756F48-870C-4ABD-89E1-D09534782A54}" type="presParOf" srcId="{1792DB4E-3259-4B2A-A856-C1306541E8AC}" destId="{9B69B696-77A7-4CEA-9EB8-343EF6FA6BA3}" srcOrd="9" destOrd="0" presId="urn:microsoft.com/office/officeart/2008/layout/PictureStrips"/>
    <dgm:cxn modelId="{D9AFF747-798C-4448-A353-1B709B0F5CF5}" type="presParOf" srcId="{1792DB4E-3259-4B2A-A856-C1306541E8AC}" destId="{26D150BF-E20F-4920-A4D7-77CC5D219704}" srcOrd="10" destOrd="0" presId="urn:microsoft.com/office/officeart/2008/layout/PictureStrips"/>
    <dgm:cxn modelId="{EA5DCCF7-8CBC-4989-A25C-A9D3B00C5448}" type="presParOf" srcId="{26D150BF-E20F-4920-A4D7-77CC5D219704}" destId="{AA513CA7-7D26-4A55-980C-A7FAF5A6DE09}" srcOrd="0" destOrd="0" presId="urn:microsoft.com/office/officeart/2008/layout/PictureStrips"/>
    <dgm:cxn modelId="{44860E56-F9B6-4D3D-8E98-40629D23E160}" type="presParOf" srcId="{26D150BF-E20F-4920-A4D7-77CC5D219704}" destId="{8A9B0E07-C209-412C-BF59-3B5059B916A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58EEFF-BEEC-4AC7-94CA-4F02D1099BFA}" type="doc">
      <dgm:prSet loTypeId="urn:microsoft.com/office/officeart/2008/layout/AlternatingHexagons" loCatId="list" qsTypeId="urn:microsoft.com/office/officeart/2005/8/quickstyle/3d3" qsCatId="3D" csTypeId="urn:microsoft.com/office/officeart/2005/8/colors/colorful5" csCatId="colorful" phldr="1"/>
      <dgm:spPr/>
      <dgm:t>
        <a:bodyPr/>
        <a:lstStyle/>
        <a:p>
          <a:endParaRPr lang="es-ES"/>
        </a:p>
      </dgm:t>
    </dgm:pt>
    <dgm:pt modelId="{C3D402E8-732A-42EE-877E-607CA1037D8E}">
      <dgm:prSet phldrT="[Texto]" custT="1"/>
      <dgm:spPr/>
      <dgm:t>
        <a:bodyPr/>
        <a:lstStyle/>
        <a:p>
          <a:r>
            <a:rPr lang="es-ES" sz="2000" dirty="0" smtClean="0"/>
            <a:t>Debida diligencia</a:t>
          </a:r>
          <a:endParaRPr lang="es-ES" sz="2000" dirty="0"/>
        </a:p>
      </dgm:t>
    </dgm:pt>
    <dgm:pt modelId="{CA957934-300E-4B16-9C0D-4FBDAB9C5F0A}" type="parTrans" cxnId="{DBFB7CFB-2FA2-4356-BBFA-543EC40A78BD}">
      <dgm:prSet/>
      <dgm:spPr/>
      <dgm:t>
        <a:bodyPr/>
        <a:lstStyle/>
        <a:p>
          <a:endParaRPr lang="es-ES"/>
        </a:p>
      </dgm:t>
    </dgm:pt>
    <dgm:pt modelId="{F4BC3412-327B-4786-90B5-B571FFE31C33}" type="sibTrans" cxnId="{DBFB7CFB-2FA2-4356-BBFA-543EC40A78BD}">
      <dgm:prSet custT="1"/>
      <dgm:spPr/>
      <dgm:t>
        <a:bodyPr/>
        <a:lstStyle/>
        <a:p>
          <a:r>
            <a:rPr lang="es-ES" sz="1800" dirty="0" smtClean="0"/>
            <a:t>Sin prejuzgar la veracidad de los hechos </a:t>
          </a:r>
          <a:endParaRPr lang="es-ES" sz="1800" dirty="0"/>
        </a:p>
      </dgm:t>
    </dgm:pt>
    <dgm:pt modelId="{473F88EE-5BDF-4972-8110-8492C3DA4F87}">
      <dgm:prSet phldrT="[Texto]"/>
      <dgm:spPr/>
      <dgm:t>
        <a:bodyPr/>
        <a:lstStyle/>
        <a:p>
          <a:r>
            <a:rPr lang="es-ES" dirty="0" smtClean="0"/>
            <a:t>De forma exhaustiva</a:t>
          </a:r>
          <a:endParaRPr lang="es-ES" dirty="0"/>
        </a:p>
      </dgm:t>
    </dgm:pt>
    <dgm:pt modelId="{4BEDE0C3-F2BA-4034-B305-11AAC2588593}" type="parTrans" cxnId="{AA5A9952-B0A0-4CE4-82F5-DADDE9208D2B}">
      <dgm:prSet/>
      <dgm:spPr/>
      <dgm:t>
        <a:bodyPr/>
        <a:lstStyle/>
        <a:p>
          <a:endParaRPr lang="es-ES"/>
        </a:p>
      </dgm:t>
    </dgm:pt>
    <dgm:pt modelId="{A41B79A4-B446-46AA-A909-52A4E265C417}" type="sibTrans" cxnId="{AA5A9952-B0A0-4CE4-82F5-DADDE9208D2B}">
      <dgm:prSet/>
      <dgm:spPr/>
      <dgm:t>
        <a:bodyPr/>
        <a:lstStyle/>
        <a:p>
          <a:r>
            <a:rPr lang="es-ES" dirty="0" smtClean="0"/>
            <a:t>De forma exhaustiva</a:t>
          </a:r>
          <a:endParaRPr lang="es-ES" dirty="0"/>
        </a:p>
      </dgm:t>
    </dgm:pt>
    <dgm:pt modelId="{98BDF916-0BB9-4E9E-B8A8-1A2158A04363}">
      <dgm:prSet phldrT="[Texto]" custT="1"/>
      <dgm:spPr/>
      <dgm:t>
        <a:bodyPr/>
        <a:lstStyle/>
        <a:p>
          <a:r>
            <a:rPr lang="es-ES" sz="1600" dirty="0" smtClean="0"/>
            <a:t>Libre de estereotipos de género </a:t>
          </a:r>
          <a:endParaRPr lang="es-ES" sz="1600" dirty="0"/>
        </a:p>
      </dgm:t>
    </dgm:pt>
    <dgm:pt modelId="{CC18D31B-5EC5-46C6-A2F6-72778ACF2745}" type="parTrans" cxnId="{9CB8BAA4-7EEF-4ED3-85D2-0D2D90CEC64F}">
      <dgm:prSet/>
      <dgm:spPr/>
      <dgm:t>
        <a:bodyPr/>
        <a:lstStyle/>
        <a:p>
          <a:endParaRPr lang="es-ES"/>
        </a:p>
      </dgm:t>
    </dgm:pt>
    <dgm:pt modelId="{13199CBC-39A3-41F6-96AF-524AC440CA79}" type="sibTrans" cxnId="{9CB8BAA4-7EEF-4ED3-85D2-0D2D90CEC64F}">
      <dgm:prSet custT="1"/>
      <dgm:spPr/>
      <dgm:t>
        <a:bodyPr/>
        <a:lstStyle/>
        <a:p>
          <a:r>
            <a:rPr lang="es-ES" sz="1800" dirty="0" smtClean="0"/>
            <a:t>Libre de toda </a:t>
          </a:r>
          <a:r>
            <a:rPr lang="es-ES" sz="1600" dirty="0" smtClean="0"/>
            <a:t>discriminación</a:t>
          </a:r>
          <a:endParaRPr lang="es-ES" sz="1600" dirty="0"/>
        </a:p>
      </dgm:t>
    </dgm:pt>
    <dgm:pt modelId="{4F495C7E-3B72-4006-83D0-3C17CC446614}" type="pres">
      <dgm:prSet presAssocID="{B958EEFF-BEEC-4AC7-94CA-4F02D1099BFA}" presName="Name0" presStyleCnt="0">
        <dgm:presLayoutVars>
          <dgm:chMax/>
          <dgm:chPref/>
          <dgm:dir/>
          <dgm:animLvl val="lvl"/>
        </dgm:presLayoutVars>
      </dgm:prSet>
      <dgm:spPr/>
      <dgm:t>
        <a:bodyPr/>
        <a:lstStyle/>
        <a:p>
          <a:endParaRPr lang="es-ES"/>
        </a:p>
      </dgm:t>
    </dgm:pt>
    <dgm:pt modelId="{24C0CBC1-E25E-4EB6-849D-17FE48D12C7C}" type="pres">
      <dgm:prSet presAssocID="{C3D402E8-732A-42EE-877E-607CA1037D8E}" presName="composite" presStyleCnt="0"/>
      <dgm:spPr/>
      <dgm:t>
        <a:bodyPr/>
        <a:lstStyle/>
        <a:p>
          <a:endParaRPr lang="es-ES"/>
        </a:p>
      </dgm:t>
    </dgm:pt>
    <dgm:pt modelId="{BE7CC520-55E1-4994-84CD-9AAA21004CE0}" type="pres">
      <dgm:prSet presAssocID="{C3D402E8-732A-42EE-877E-607CA1037D8E}" presName="Parent1" presStyleLbl="node1" presStyleIdx="0" presStyleCnt="6" custLinFactNeighborX="14086" custLinFactNeighborY="-1053">
        <dgm:presLayoutVars>
          <dgm:chMax val="1"/>
          <dgm:chPref val="1"/>
          <dgm:bulletEnabled val="1"/>
        </dgm:presLayoutVars>
      </dgm:prSet>
      <dgm:spPr/>
      <dgm:t>
        <a:bodyPr/>
        <a:lstStyle/>
        <a:p>
          <a:endParaRPr lang="es-ES"/>
        </a:p>
      </dgm:t>
    </dgm:pt>
    <dgm:pt modelId="{E89B0AD4-F196-4109-9570-95E12B6B7373}" type="pres">
      <dgm:prSet presAssocID="{C3D402E8-732A-42EE-877E-607CA1037D8E}" presName="Childtext1" presStyleLbl="revTx" presStyleIdx="0" presStyleCnt="3">
        <dgm:presLayoutVars>
          <dgm:chMax val="0"/>
          <dgm:chPref val="0"/>
          <dgm:bulletEnabled val="1"/>
        </dgm:presLayoutVars>
      </dgm:prSet>
      <dgm:spPr/>
      <dgm:t>
        <a:bodyPr/>
        <a:lstStyle/>
        <a:p>
          <a:endParaRPr lang="es-ES"/>
        </a:p>
      </dgm:t>
    </dgm:pt>
    <dgm:pt modelId="{8911D700-68A4-4F48-92D2-400195CD2262}" type="pres">
      <dgm:prSet presAssocID="{C3D402E8-732A-42EE-877E-607CA1037D8E}" presName="BalanceSpacing" presStyleCnt="0"/>
      <dgm:spPr/>
      <dgm:t>
        <a:bodyPr/>
        <a:lstStyle/>
        <a:p>
          <a:endParaRPr lang="es-ES"/>
        </a:p>
      </dgm:t>
    </dgm:pt>
    <dgm:pt modelId="{D54B463F-409E-459B-8A36-663C8F61A9C8}" type="pres">
      <dgm:prSet presAssocID="{C3D402E8-732A-42EE-877E-607CA1037D8E}" presName="BalanceSpacing1" presStyleCnt="0"/>
      <dgm:spPr/>
      <dgm:t>
        <a:bodyPr/>
        <a:lstStyle/>
        <a:p>
          <a:endParaRPr lang="es-ES"/>
        </a:p>
      </dgm:t>
    </dgm:pt>
    <dgm:pt modelId="{E602F79B-EBD7-4CA8-88C3-0A9C98274317}" type="pres">
      <dgm:prSet presAssocID="{F4BC3412-327B-4786-90B5-B571FFE31C33}" presName="Accent1Text" presStyleLbl="node1" presStyleIdx="1" presStyleCnt="6" custLinFactNeighborX="-9962" custLinFactNeighborY="-1053"/>
      <dgm:spPr/>
      <dgm:t>
        <a:bodyPr/>
        <a:lstStyle/>
        <a:p>
          <a:endParaRPr lang="es-ES"/>
        </a:p>
      </dgm:t>
    </dgm:pt>
    <dgm:pt modelId="{54B6AF92-91CF-4D92-8E5F-10E844FD78D1}" type="pres">
      <dgm:prSet presAssocID="{F4BC3412-327B-4786-90B5-B571FFE31C33}" presName="spaceBetweenRectangles" presStyleCnt="0"/>
      <dgm:spPr/>
      <dgm:t>
        <a:bodyPr/>
        <a:lstStyle/>
        <a:p>
          <a:endParaRPr lang="es-ES"/>
        </a:p>
      </dgm:t>
    </dgm:pt>
    <dgm:pt modelId="{365A3730-B38D-4F1A-8D95-952133512A92}" type="pres">
      <dgm:prSet presAssocID="{473F88EE-5BDF-4972-8110-8492C3DA4F87}" presName="composite" presStyleCnt="0"/>
      <dgm:spPr/>
      <dgm:t>
        <a:bodyPr/>
        <a:lstStyle/>
        <a:p>
          <a:endParaRPr lang="es-ES"/>
        </a:p>
      </dgm:t>
    </dgm:pt>
    <dgm:pt modelId="{41761082-2771-41A4-BB28-B47FEEF71697}" type="pres">
      <dgm:prSet presAssocID="{473F88EE-5BDF-4972-8110-8492C3DA4F87}" presName="Parent1" presStyleLbl="node1" presStyleIdx="2" presStyleCnt="6" custLinFactNeighborX="3049" custLinFactNeighborY="-325">
        <dgm:presLayoutVars>
          <dgm:chMax val="1"/>
          <dgm:chPref val="1"/>
          <dgm:bulletEnabled val="1"/>
        </dgm:presLayoutVars>
      </dgm:prSet>
      <dgm:spPr/>
      <dgm:t>
        <a:bodyPr/>
        <a:lstStyle/>
        <a:p>
          <a:endParaRPr lang="es-ES"/>
        </a:p>
      </dgm:t>
    </dgm:pt>
    <dgm:pt modelId="{0B6A66DB-408E-4DF3-ABF1-7ABB61FF8DFE}" type="pres">
      <dgm:prSet presAssocID="{473F88EE-5BDF-4972-8110-8492C3DA4F87}" presName="Childtext1" presStyleLbl="revTx" presStyleIdx="1" presStyleCnt="3">
        <dgm:presLayoutVars>
          <dgm:chMax val="0"/>
          <dgm:chPref val="0"/>
          <dgm:bulletEnabled val="1"/>
        </dgm:presLayoutVars>
      </dgm:prSet>
      <dgm:spPr/>
      <dgm:t>
        <a:bodyPr/>
        <a:lstStyle/>
        <a:p>
          <a:endParaRPr lang="es-ES"/>
        </a:p>
      </dgm:t>
    </dgm:pt>
    <dgm:pt modelId="{08CA4B2D-1BAA-44C9-97FA-432638DFA862}" type="pres">
      <dgm:prSet presAssocID="{473F88EE-5BDF-4972-8110-8492C3DA4F87}" presName="BalanceSpacing" presStyleCnt="0"/>
      <dgm:spPr/>
      <dgm:t>
        <a:bodyPr/>
        <a:lstStyle/>
        <a:p>
          <a:endParaRPr lang="es-ES"/>
        </a:p>
      </dgm:t>
    </dgm:pt>
    <dgm:pt modelId="{AD688146-08CB-4087-B7F3-0F74F40F46D9}" type="pres">
      <dgm:prSet presAssocID="{473F88EE-5BDF-4972-8110-8492C3DA4F87}" presName="BalanceSpacing1" presStyleCnt="0"/>
      <dgm:spPr/>
      <dgm:t>
        <a:bodyPr/>
        <a:lstStyle/>
        <a:p>
          <a:endParaRPr lang="es-ES"/>
        </a:p>
      </dgm:t>
    </dgm:pt>
    <dgm:pt modelId="{3F8B936E-5DE8-4932-BCF8-2AD27C351A63}" type="pres">
      <dgm:prSet presAssocID="{A41B79A4-B446-46AA-A909-52A4E265C417}" presName="Accent1Text" presStyleLbl="node1" presStyleIdx="3" presStyleCnt="6" custLinFactX="-4468" custLinFactNeighborX="-100000" custLinFactNeighborY="0"/>
      <dgm:spPr/>
      <dgm:t>
        <a:bodyPr/>
        <a:lstStyle/>
        <a:p>
          <a:endParaRPr lang="es-ES"/>
        </a:p>
      </dgm:t>
    </dgm:pt>
    <dgm:pt modelId="{5A4422A6-5EC5-4E38-A6C6-B5D4F4A7440F}" type="pres">
      <dgm:prSet presAssocID="{A41B79A4-B446-46AA-A909-52A4E265C417}" presName="spaceBetweenRectangles" presStyleCnt="0"/>
      <dgm:spPr/>
      <dgm:t>
        <a:bodyPr/>
        <a:lstStyle/>
        <a:p>
          <a:endParaRPr lang="es-ES"/>
        </a:p>
      </dgm:t>
    </dgm:pt>
    <dgm:pt modelId="{F3DD5553-9C00-43D3-BD16-BB9C6E355DAA}" type="pres">
      <dgm:prSet presAssocID="{98BDF916-0BB9-4E9E-B8A8-1A2158A04363}" presName="composite" presStyleCnt="0"/>
      <dgm:spPr/>
      <dgm:t>
        <a:bodyPr/>
        <a:lstStyle/>
        <a:p>
          <a:endParaRPr lang="es-ES"/>
        </a:p>
      </dgm:t>
    </dgm:pt>
    <dgm:pt modelId="{393FECA5-41EF-485D-AC27-261CDECC34ED}" type="pres">
      <dgm:prSet presAssocID="{98BDF916-0BB9-4E9E-B8A8-1A2158A04363}" presName="Parent1" presStyleLbl="node1" presStyleIdx="4" presStyleCnt="6" custScaleX="104050" custLinFactNeighborX="18018" custLinFactNeighborY="-549">
        <dgm:presLayoutVars>
          <dgm:chMax val="1"/>
          <dgm:chPref val="1"/>
          <dgm:bulletEnabled val="1"/>
        </dgm:presLayoutVars>
      </dgm:prSet>
      <dgm:spPr/>
      <dgm:t>
        <a:bodyPr/>
        <a:lstStyle/>
        <a:p>
          <a:endParaRPr lang="es-ES"/>
        </a:p>
      </dgm:t>
    </dgm:pt>
    <dgm:pt modelId="{EE103162-624D-45F7-B051-1FAF8438A591}" type="pres">
      <dgm:prSet presAssocID="{98BDF916-0BB9-4E9E-B8A8-1A2158A04363}" presName="Childtext1" presStyleLbl="revTx" presStyleIdx="2" presStyleCnt="3" custScaleX="93188" custScaleY="41257" custLinFactX="-76410" custLinFactNeighborX="-100000" custLinFactNeighborY="8431">
        <dgm:presLayoutVars>
          <dgm:chMax val="0"/>
          <dgm:chPref val="0"/>
          <dgm:bulletEnabled val="1"/>
        </dgm:presLayoutVars>
      </dgm:prSet>
      <dgm:spPr/>
      <dgm:t>
        <a:bodyPr/>
        <a:lstStyle/>
        <a:p>
          <a:endParaRPr lang="es-ES"/>
        </a:p>
      </dgm:t>
    </dgm:pt>
    <dgm:pt modelId="{580BB4A5-040B-428C-B675-DBA7FE9050A3}" type="pres">
      <dgm:prSet presAssocID="{98BDF916-0BB9-4E9E-B8A8-1A2158A04363}" presName="BalanceSpacing" presStyleCnt="0"/>
      <dgm:spPr/>
      <dgm:t>
        <a:bodyPr/>
        <a:lstStyle/>
        <a:p>
          <a:endParaRPr lang="es-ES"/>
        </a:p>
      </dgm:t>
    </dgm:pt>
    <dgm:pt modelId="{55D1FC52-6660-41F2-BB36-2EDFFD14FC02}" type="pres">
      <dgm:prSet presAssocID="{98BDF916-0BB9-4E9E-B8A8-1A2158A04363}" presName="BalanceSpacing1" presStyleCnt="0"/>
      <dgm:spPr/>
      <dgm:t>
        <a:bodyPr/>
        <a:lstStyle/>
        <a:p>
          <a:endParaRPr lang="es-ES"/>
        </a:p>
      </dgm:t>
    </dgm:pt>
    <dgm:pt modelId="{8735759C-FE9F-4E1D-B686-CB4755D0751B}" type="pres">
      <dgm:prSet presAssocID="{13199CBC-39A3-41F6-96AF-524AC440CA79}" presName="Accent1Text" presStyleLbl="node1" presStyleIdx="5" presStyleCnt="6" custScaleX="110250" custLinFactNeighborX="-11428" custLinFactNeighborY="2206"/>
      <dgm:spPr/>
      <dgm:t>
        <a:bodyPr/>
        <a:lstStyle/>
        <a:p>
          <a:endParaRPr lang="es-ES"/>
        </a:p>
      </dgm:t>
    </dgm:pt>
  </dgm:ptLst>
  <dgm:cxnLst>
    <dgm:cxn modelId="{DBFB7CFB-2FA2-4356-BBFA-543EC40A78BD}" srcId="{B958EEFF-BEEC-4AC7-94CA-4F02D1099BFA}" destId="{C3D402E8-732A-42EE-877E-607CA1037D8E}" srcOrd="0" destOrd="0" parTransId="{CA957934-300E-4B16-9C0D-4FBDAB9C5F0A}" sibTransId="{F4BC3412-327B-4786-90B5-B571FFE31C33}"/>
    <dgm:cxn modelId="{8900CE15-F7D0-4869-B892-1959487068F7}" type="presOf" srcId="{B958EEFF-BEEC-4AC7-94CA-4F02D1099BFA}" destId="{4F495C7E-3B72-4006-83D0-3C17CC446614}" srcOrd="0" destOrd="0" presId="urn:microsoft.com/office/officeart/2008/layout/AlternatingHexagons"/>
    <dgm:cxn modelId="{42D0F8E8-DBC1-4106-A3A8-A91D35F23946}" type="presOf" srcId="{F4BC3412-327B-4786-90B5-B571FFE31C33}" destId="{E602F79B-EBD7-4CA8-88C3-0A9C98274317}" srcOrd="0" destOrd="0" presId="urn:microsoft.com/office/officeart/2008/layout/AlternatingHexagons"/>
    <dgm:cxn modelId="{44FF73B9-3958-48AD-B74F-F2DDEC81C667}" type="presOf" srcId="{473F88EE-5BDF-4972-8110-8492C3DA4F87}" destId="{41761082-2771-41A4-BB28-B47FEEF71697}" srcOrd="0" destOrd="0" presId="urn:microsoft.com/office/officeart/2008/layout/AlternatingHexagons"/>
    <dgm:cxn modelId="{8463200C-476F-49F4-B95F-97ABCC67B246}" type="presOf" srcId="{C3D402E8-732A-42EE-877E-607CA1037D8E}" destId="{BE7CC520-55E1-4994-84CD-9AAA21004CE0}" srcOrd="0" destOrd="0" presId="urn:microsoft.com/office/officeart/2008/layout/AlternatingHexagons"/>
    <dgm:cxn modelId="{FD11559D-59F1-4B9E-B2B2-64DC0AB893F9}" type="presOf" srcId="{98BDF916-0BB9-4E9E-B8A8-1A2158A04363}" destId="{393FECA5-41EF-485D-AC27-261CDECC34ED}" srcOrd="0" destOrd="0" presId="urn:microsoft.com/office/officeart/2008/layout/AlternatingHexagons"/>
    <dgm:cxn modelId="{6F621F32-2111-41E7-B389-3AB939ED6931}" type="presOf" srcId="{13199CBC-39A3-41F6-96AF-524AC440CA79}" destId="{8735759C-FE9F-4E1D-B686-CB4755D0751B}" srcOrd="0" destOrd="0" presId="urn:microsoft.com/office/officeart/2008/layout/AlternatingHexagons"/>
    <dgm:cxn modelId="{C2D34C8A-3964-437B-A238-7392BF8635F4}" type="presOf" srcId="{A41B79A4-B446-46AA-A909-52A4E265C417}" destId="{3F8B936E-5DE8-4932-BCF8-2AD27C351A63}" srcOrd="0" destOrd="0" presId="urn:microsoft.com/office/officeart/2008/layout/AlternatingHexagons"/>
    <dgm:cxn modelId="{AA5A9952-B0A0-4CE4-82F5-DADDE9208D2B}" srcId="{B958EEFF-BEEC-4AC7-94CA-4F02D1099BFA}" destId="{473F88EE-5BDF-4972-8110-8492C3DA4F87}" srcOrd="1" destOrd="0" parTransId="{4BEDE0C3-F2BA-4034-B305-11AAC2588593}" sibTransId="{A41B79A4-B446-46AA-A909-52A4E265C417}"/>
    <dgm:cxn modelId="{9CB8BAA4-7EEF-4ED3-85D2-0D2D90CEC64F}" srcId="{B958EEFF-BEEC-4AC7-94CA-4F02D1099BFA}" destId="{98BDF916-0BB9-4E9E-B8A8-1A2158A04363}" srcOrd="2" destOrd="0" parTransId="{CC18D31B-5EC5-46C6-A2F6-72778ACF2745}" sibTransId="{13199CBC-39A3-41F6-96AF-524AC440CA79}"/>
    <dgm:cxn modelId="{5C514469-E67D-4E90-9837-289BC25BA521}" type="presParOf" srcId="{4F495C7E-3B72-4006-83D0-3C17CC446614}" destId="{24C0CBC1-E25E-4EB6-849D-17FE48D12C7C}" srcOrd="0" destOrd="0" presId="urn:microsoft.com/office/officeart/2008/layout/AlternatingHexagons"/>
    <dgm:cxn modelId="{7ED38846-DCA6-4DD1-93C8-84786ADB2DBF}" type="presParOf" srcId="{24C0CBC1-E25E-4EB6-849D-17FE48D12C7C}" destId="{BE7CC520-55E1-4994-84CD-9AAA21004CE0}" srcOrd="0" destOrd="0" presId="urn:microsoft.com/office/officeart/2008/layout/AlternatingHexagons"/>
    <dgm:cxn modelId="{1C2EDB10-C40F-43DB-A65E-28B33D86CFE8}" type="presParOf" srcId="{24C0CBC1-E25E-4EB6-849D-17FE48D12C7C}" destId="{E89B0AD4-F196-4109-9570-95E12B6B7373}" srcOrd="1" destOrd="0" presId="urn:microsoft.com/office/officeart/2008/layout/AlternatingHexagons"/>
    <dgm:cxn modelId="{D0773571-A611-444B-A7BF-5BE2795009FB}" type="presParOf" srcId="{24C0CBC1-E25E-4EB6-849D-17FE48D12C7C}" destId="{8911D700-68A4-4F48-92D2-400195CD2262}" srcOrd="2" destOrd="0" presId="urn:microsoft.com/office/officeart/2008/layout/AlternatingHexagons"/>
    <dgm:cxn modelId="{F83B3FC8-39D7-470C-BD03-7CDE71C226E9}" type="presParOf" srcId="{24C0CBC1-E25E-4EB6-849D-17FE48D12C7C}" destId="{D54B463F-409E-459B-8A36-663C8F61A9C8}" srcOrd="3" destOrd="0" presId="urn:microsoft.com/office/officeart/2008/layout/AlternatingHexagons"/>
    <dgm:cxn modelId="{FEDA036E-96EA-4CC9-AFFF-692371C19DB7}" type="presParOf" srcId="{24C0CBC1-E25E-4EB6-849D-17FE48D12C7C}" destId="{E602F79B-EBD7-4CA8-88C3-0A9C98274317}" srcOrd="4" destOrd="0" presId="urn:microsoft.com/office/officeart/2008/layout/AlternatingHexagons"/>
    <dgm:cxn modelId="{68048866-A0CE-4583-86DB-BB9B2B05EE86}" type="presParOf" srcId="{4F495C7E-3B72-4006-83D0-3C17CC446614}" destId="{54B6AF92-91CF-4D92-8E5F-10E844FD78D1}" srcOrd="1" destOrd="0" presId="urn:microsoft.com/office/officeart/2008/layout/AlternatingHexagons"/>
    <dgm:cxn modelId="{F6D9DCA4-E346-4DBF-ACCA-00BB91A52667}" type="presParOf" srcId="{4F495C7E-3B72-4006-83D0-3C17CC446614}" destId="{365A3730-B38D-4F1A-8D95-952133512A92}" srcOrd="2" destOrd="0" presId="urn:microsoft.com/office/officeart/2008/layout/AlternatingHexagons"/>
    <dgm:cxn modelId="{67B5242D-D7CC-4819-8E1B-6F217220A888}" type="presParOf" srcId="{365A3730-B38D-4F1A-8D95-952133512A92}" destId="{41761082-2771-41A4-BB28-B47FEEF71697}" srcOrd="0" destOrd="0" presId="urn:microsoft.com/office/officeart/2008/layout/AlternatingHexagons"/>
    <dgm:cxn modelId="{9FD2F2A6-3514-46A2-88CE-DF7507BB4D34}" type="presParOf" srcId="{365A3730-B38D-4F1A-8D95-952133512A92}" destId="{0B6A66DB-408E-4DF3-ABF1-7ABB61FF8DFE}" srcOrd="1" destOrd="0" presId="urn:microsoft.com/office/officeart/2008/layout/AlternatingHexagons"/>
    <dgm:cxn modelId="{6DD33322-E4C4-4D3F-AB5F-0A7E046EA404}" type="presParOf" srcId="{365A3730-B38D-4F1A-8D95-952133512A92}" destId="{08CA4B2D-1BAA-44C9-97FA-432638DFA862}" srcOrd="2" destOrd="0" presId="urn:microsoft.com/office/officeart/2008/layout/AlternatingHexagons"/>
    <dgm:cxn modelId="{B61E5C67-C3BC-4E86-B281-87F5A0FDF041}" type="presParOf" srcId="{365A3730-B38D-4F1A-8D95-952133512A92}" destId="{AD688146-08CB-4087-B7F3-0F74F40F46D9}" srcOrd="3" destOrd="0" presId="urn:microsoft.com/office/officeart/2008/layout/AlternatingHexagons"/>
    <dgm:cxn modelId="{470D5014-6965-49F0-A299-49171155A2EF}" type="presParOf" srcId="{365A3730-B38D-4F1A-8D95-952133512A92}" destId="{3F8B936E-5DE8-4932-BCF8-2AD27C351A63}" srcOrd="4" destOrd="0" presId="urn:microsoft.com/office/officeart/2008/layout/AlternatingHexagons"/>
    <dgm:cxn modelId="{2C92EB9C-762C-4C8A-AD41-49FF7831AABB}" type="presParOf" srcId="{4F495C7E-3B72-4006-83D0-3C17CC446614}" destId="{5A4422A6-5EC5-4E38-A6C6-B5D4F4A7440F}" srcOrd="3" destOrd="0" presId="urn:microsoft.com/office/officeart/2008/layout/AlternatingHexagons"/>
    <dgm:cxn modelId="{E5F1B1F6-CDB7-4737-98F9-A7E790624DE6}" type="presParOf" srcId="{4F495C7E-3B72-4006-83D0-3C17CC446614}" destId="{F3DD5553-9C00-43D3-BD16-BB9C6E355DAA}" srcOrd="4" destOrd="0" presId="urn:microsoft.com/office/officeart/2008/layout/AlternatingHexagons"/>
    <dgm:cxn modelId="{6CD5A1FC-0F8F-4F93-8C4B-8B85499C724B}" type="presParOf" srcId="{F3DD5553-9C00-43D3-BD16-BB9C6E355DAA}" destId="{393FECA5-41EF-485D-AC27-261CDECC34ED}" srcOrd="0" destOrd="0" presId="urn:microsoft.com/office/officeart/2008/layout/AlternatingHexagons"/>
    <dgm:cxn modelId="{AC8F1DC2-A969-4656-AE87-9A357CCC21CF}" type="presParOf" srcId="{F3DD5553-9C00-43D3-BD16-BB9C6E355DAA}" destId="{EE103162-624D-45F7-B051-1FAF8438A591}" srcOrd="1" destOrd="0" presId="urn:microsoft.com/office/officeart/2008/layout/AlternatingHexagons"/>
    <dgm:cxn modelId="{F5E14F2C-0314-4BB2-A0D4-169F67AAEFBD}" type="presParOf" srcId="{F3DD5553-9C00-43D3-BD16-BB9C6E355DAA}" destId="{580BB4A5-040B-428C-B675-DBA7FE9050A3}" srcOrd="2" destOrd="0" presId="urn:microsoft.com/office/officeart/2008/layout/AlternatingHexagons"/>
    <dgm:cxn modelId="{CD7B5536-C490-45AD-AE6F-593BDBBC4EE7}" type="presParOf" srcId="{F3DD5553-9C00-43D3-BD16-BB9C6E355DAA}" destId="{55D1FC52-6660-41F2-BB36-2EDFFD14FC02}" srcOrd="3" destOrd="0" presId="urn:microsoft.com/office/officeart/2008/layout/AlternatingHexagons"/>
    <dgm:cxn modelId="{5F7FB959-A656-4077-83BD-995A15E6C5FC}" type="presParOf" srcId="{F3DD5553-9C00-43D3-BD16-BB9C6E355DAA}" destId="{8735759C-FE9F-4E1D-B686-CB4755D0751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C4212B-0A29-453B-8629-7E8A8647C4AF}" type="doc">
      <dgm:prSet loTypeId="urn:microsoft.com/office/officeart/2005/8/layout/vList3" loCatId="list" qsTypeId="urn:microsoft.com/office/officeart/2005/8/quickstyle/3d3" qsCatId="3D" csTypeId="urn:microsoft.com/office/officeart/2005/8/colors/colorful5" csCatId="colorful" phldr="1"/>
      <dgm:spPr/>
      <dgm:t>
        <a:bodyPr/>
        <a:lstStyle/>
        <a:p>
          <a:endParaRPr lang="es-ES"/>
        </a:p>
      </dgm:t>
    </dgm:pt>
    <dgm:pt modelId="{6FE78609-CA1E-4904-B351-3DEB14D46B3D}">
      <dgm:prSet phldrT="[Texto]" custT="1"/>
      <dgm:spPr/>
      <dgm:t>
        <a:bodyPr/>
        <a:lstStyle/>
        <a:p>
          <a:r>
            <a:rPr lang="es-ES" sz="2000" b="1" dirty="0" smtClean="0"/>
            <a:t>Observar marco jurídico nacional e internacional con énfasis en normas protectoras para las mujeres</a:t>
          </a:r>
          <a:endParaRPr lang="es-ES" sz="2000" b="1" dirty="0"/>
        </a:p>
      </dgm:t>
    </dgm:pt>
    <dgm:pt modelId="{AB2FB6E5-ED42-4D99-A693-65847862E440}" type="parTrans" cxnId="{38F3AA81-69C0-42A8-9E75-025629AE4C15}">
      <dgm:prSet/>
      <dgm:spPr/>
      <dgm:t>
        <a:bodyPr/>
        <a:lstStyle/>
        <a:p>
          <a:endParaRPr lang="es-ES" b="1"/>
        </a:p>
      </dgm:t>
    </dgm:pt>
    <dgm:pt modelId="{97A995AD-F77F-45EE-8DE7-3011AA1B38BD}" type="sibTrans" cxnId="{38F3AA81-69C0-42A8-9E75-025629AE4C15}">
      <dgm:prSet/>
      <dgm:spPr/>
      <dgm:t>
        <a:bodyPr/>
        <a:lstStyle/>
        <a:p>
          <a:endParaRPr lang="es-ES" b="1"/>
        </a:p>
      </dgm:t>
    </dgm:pt>
    <dgm:pt modelId="{FC2A2300-83AF-4F90-9C77-11F9D5AA84A3}">
      <dgm:prSet phldrT="[Texto]" custT="1"/>
      <dgm:spPr/>
      <dgm:t>
        <a:bodyPr/>
        <a:lstStyle/>
        <a:p>
          <a:r>
            <a:rPr lang="es-ES" sz="2400" b="1" dirty="0" smtClean="0"/>
            <a:t>Analizar exhaustivamente sin discriminar</a:t>
          </a:r>
          <a:endParaRPr lang="es-ES" sz="2400" b="1" dirty="0"/>
        </a:p>
      </dgm:t>
    </dgm:pt>
    <dgm:pt modelId="{AE44A05C-4BB5-42EE-9704-F62E29113593}" type="parTrans" cxnId="{60C782A4-6E12-4251-89CF-C20A51EC1545}">
      <dgm:prSet/>
      <dgm:spPr/>
      <dgm:t>
        <a:bodyPr/>
        <a:lstStyle/>
        <a:p>
          <a:endParaRPr lang="es-ES" b="1"/>
        </a:p>
      </dgm:t>
    </dgm:pt>
    <dgm:pt modelId="{F077B7E3-CE2A-42F1-8318-0653E94494B7}" type="sibTrans" cxnId="{60C782A4-6E12-4251-89CF-C20A51EC1545}">
      <dgm:prSet/>
      <dgm:spPr/>
      <dgm:t>
        <a:bodyPr/>
        <a:lstStyle/>
        <a:p>
          <a:endParaRPr lang="es-ES" b="1"/>
        </a:p>
      </dgm:t>
    </dgm:pt>
    <dgm:pt modelId="{A59C1393-B249-4C08-AE96-409C599564FC}">
      <dgm:prSet phldrT="[Texto]" custT="1"/>
      <dgm:spPr/>
      <dgm:t>
        <a:bodyPr/>
        <a:lstStyle/>
        <a:p>
          <a:r>
            <a:rPr lang="es-ES" sz="2000" b="1" dirty="0" smtClean="0"/>
            <a:t>Ordenar actuaciones que permitan reforzar el dicho de la víctima</a:t>
          </a:r>
          <a:endParaRPr lang="es-ES" sz="2000" b="1" dirty="0"/>
        </a:p>
      </dgm:t>
    </dgm:pt>
    <dgm:pt modelId="{574F83A1-35AD-4398-9528-92E0599B8496}" type="parTrans" cxnId="{847D7A32-F835-4B0D-AFB1-AF7BD1B6B7E0}">
      <dgm:prSet/>
      <dgm:spPr/>
      <dgm:t>
        <a:bodyPr/>
        <a:lstStyle/>
        <a:p>
          <a:endParaRPr lang="es-ES" b="1"/>
        </a:p>
      </dgm:t>
    </dgm:pt>
    <dgm:pt modelId="{F6EE7293-37B1-43C0-B188-DD744A533344}" type="sibTrans" cxnId="{847D7A32-F835-4B0D-AFB1-AF7BD1B6B7E0}">
      <dgm:prSet/>
      <dgm:spPr/>
      <dgm:t>
        <a:bodyPr/>
        <a:lstStyle/>
        <a:p>
          <a:endParaRPr lang="es-ES" b="1"/>
        </a:p>
      </dgm:t>
    </dgm:pt>
    <dgm:pt modelId="{FDD7D554-E950-4174-B720-8490C6B5FF0A}">
      <dgm:prSet custT="1"/>
      <dgm:spPr/>
      <dgm:t>
        <a:bodyPr/>
        <a:lstStyle/>
        <a:p>
          <a:r>
            <a:rPr lang="es-ES" sz="2000" b="1" dirty="0" smtClean="0"/>
            <a:t>Otorgar medidas y facilidades para presentación de testigos</a:t>
          </a:r>
          <a:endParaRPr lang="es-ES" sz="2000" b="1" dirty="0"/>
        </a:p>
      </dgm:t>
    </dgm:pt>
    <dgm:pt modelId="{FB6B181F-CD30-45B3-9E2D-31E6B97B5278}" type="parTrans" cxnId="{B6CA15AA-21EC-4754-9688-3F323650D7C5}">
      <dgm:prSet/>
      <dgm:spPr/>
      <dgm:t>
        <a:bodyPr/>
        <a:lstStyle/>
        <a:p>
          <a:endParaRPr lang="es-ES" b="1"/>
        </a:p>
      </dgm:t>
    </dgm:pt>
    <dgm:pt modelId="{B50398B7-14DE-4E2E-B4BF-8A420D2C79EB}" type="sibTrans" cxnId="{B6CA15AA-21EC-4754-9688-3F323650D7C5}">
      <dgm:prSet/>
      <dgm:spPr/>
      <dgm:t>
        <a:bodyPr/>
        <a:lstStyle/>
        <a:p>
          <a:endParaRPr lang="es-ES" b="1"/>
        </a:p>
      </dgm:t>
    </dgm:pt>
    <dgm:pt modelId="{7DB49893-DF3C-4701-82FB-E221984C4A84}">
      <dgm:prSet custT="1"/>
      <dgm:spPr/>
      <dgm:t>
        <a:bodyPr/>
        <a:lstStyle/>
        <a:p>
          <a:r>
            <a:rPr lang="es-ES" sz="2000" b="1" dirty="0" smtClean="0"/>
            <a:t>Resolver con ejercicios lógico argumentativos, reconociendo situaciones de poder entre las partes </a:t>
          </a:r>
          <a:endParaRPr lang="es-ES" sz="2000" b="1" dirty="0"/>
        </a:p>
      </dgm:t>
    </dgm:pt>
    <dgm:pt modelId="{0A4B5E02-C05F-4C66-8BA8-036D00CCDB9A}" type="parTrans" cxnId="{E8F6C3AD-E477-43AC-B858-E4432F33FB0F}">
      <dgm:prSet/>
      <dgm:spPr/>
      <dgm:t>
        <a:bodyPr/>
        <a:lstStyle/>
        <a:p>
          <a:endParaRPr lang="es-ES" b="1"/>
        </a:p>
      </dgm:t>
    </dgm:pt>
    <dgm:pt modelId="{18617E8A-D02C-40FD-A5F7-3FECA560DD22}" type="sibTrans" cxnId="{E8F6C3AD-E477-43AC-B858-E4432F33FB0F}">
      <dgm:prSet/>
      <dgm:spPr/>
      <dgm:t>
        <a:bodyPr/>
        <a:lstStyle/>
        <a:p>
          <a:endParaRPr lang="es-ES" b="1"/>
        </a:p>
      </dgm:t>
    </dgm:pt>
    <dgm:pt modelId="{DDF225AD-146D-4C7B-8B70-2E40969AC608}">
      <dgm:prSet custT="1"/>
      <dgm:spPr/>
      <dgm:t>
        <a:bodyPr/>
        <a:lstStyle/>
        <a:p>
          <a:r>
            <a:rPr lang="es-ES" sz="2000" b="1" dirty="0" smtClean="0"/>
            <a:t>Aplicar la norma mas protectora en situaciones de poder, eliminando la posibilidad de repetición </a:t>
          </a:r>
          <a:endParaRPr lang="es-ES" sz="2000" b="1" dirty="0"/>
        </a:p>
      </dgm:t>
    </dgm:pt>
    <dgm:pt modelId="{1C458572-42A8-42EE-B8B1-A3CDE35E6C06}" type="parTrans" cxnId="{84390886-4CAC-4CF1-B5F9-7959AB6DA249}">
      <dgm:prSet/>
      <dgm:spPr/>
      <dgm:t>
        <a:bodyPr/>
        <a:lstStyle/>
        <a:p>
          <a:endParaRPr lang="es-ES" b="1"/>
        </a:p>
      </dgm:t>
    </dgm:pt>
    <dgm:pt modelId="{5DA1D753-26BA-4DBF-BEEC-D42CE0033D8C}" type="sibTrans" cxnId="{84390886-4CAC-4CF1-B5F9-7959AB6DA249}">
      <dgm:prSet/>
      <dgm:spPr/>
      <dgm:t>
        <a:bodyPr/>
        <a:lstStyle/>
        <a:p>
          <a:endParaRPr lang="es-ES" b="1"/>
        </a:p>
      </dgm:t>
    </dgm:pt>
    <dgm:pt modelId="{4F74C26D-ABA3-4662-A885-FAA78E132C2F}">
      <dgm:prSet/>
      <dgm:spPr/>
      <dgm:t>
        <a:bodyPr/>
        <a:lstStyle/>
        <a:p>
          <a:r>
            <a:rPr lang="es-ES" b="1" dirty="0" smtClean="0"/>
            <a:t>Considerar los efectos traumatizantes de la víctima </a:t>
          </a:r>
          <a:endParaRPr lang="es-ES" b="1" dirty="0"/>
        </a:p>
      </dgm:t>
    </dgm:pt>
    <dgm:pt modelId="{73912572-E025-4ADB-AAD7-1CF88C0C140E}" type="parTrans" cxnId="{ECDD5B04-AEE8-4C98-AB8B-E0944B254B96}">
      <dgm:prSet/>
      <dgm:spPr/>
      <dgm:t>
        <a:bodyPr/>
        <a:lstStyle/>
        <a:p>
          <a:endParaRPr lang="es-ES" b="1"/>
        </a:p>
      </dgm:t>
    </dgm:pt>
    <dgm:pt modelId="{9EA95D0F-E9F3-4B4F-BC0C-7C55F60B3B9D}" type="sibTrans" cxnId="{ECDD5B04-AEE8-4C98-AB8B-E0944B254B96}">
      <dgm:prSet/>
      <dgm:spPr/>
      <dgm:t>
        <a:bodyPr/>
        <a:lstStyle/>
        <a:p>
          <a:endParaRPr lang="es-ES" b="1"/>
        </a:p>
      </dgm:t>
    </dgm:pt>
    <dgm:pt modelId="{A532B99B-6DB7-4027-A2C2-1C7617817EC9}" type="pres">
      <dgm:prSet presAssocID="{3FC4212B-0A29-453B-8629-7E8A8647C4AF}" presName="linearFlow" presStyleCnt="0">
        <dgm:presLayoutVars>
          <dgm:dir/>
          <dgm:resizeHandles val="exact"/>
        </dgm:presLayoutVars>
      </dgm:prSet>
      <dgm:spPr/>
      <dgm:t>
        <a:bodyPr/>
        <a:lstStyle/>
        <a:p>
          <a:endParaRPr lang="es-ES"/>
        </a:p>
      </dgm:t>
    </dgm:pt>
    <dgm:pt modelId="{3809C8B6-0807-4601-8793-6FF0341958E0}" type="pres">
      <dgm:prSet presAssocID="{6FE78609-CA1E-4904-B351-3DEB14D46B3D}" presName="composite" presStyleCnt="0"/>
      <dgm:spPr/>
      <dgm:t>
        <a:bodyPr/>
        <a:lstStyle/>
        <a:p>
          <a:endParaRPr lang="es-ES"/>
        </a:p>
      </dgm:t>
    </dgm:pt>
    <dgm:pt modelId="{244A55C3-F9CA-462B-A6AB-4C2FA4050E3A}" type="pres">
      <dgm:prSet presAssocID="{6FE78609-CA1E-4904-B351-3DEB14D46B3D}" presName="imgShp" presStyleLbl="fgImgPlace1" presStyleIdx="0" presStyleCnt="7"/>
      <dgm:spPr/>
      <dgm:t>
        <a:bodyPr/>
        <a:lstStyle/>
        <a:p>
          <a:endParaRPr lang="es-ES"/>
        </a:p>
      </dgm:t>
    </dgm:pt>
    <dgm:pt modelId="{BA969664-9FC5-4D4D-B68F-9D59B7BB86F4}" type="pres">
      <dgm:prSet presAssocID="{6FE78609-CA1E-4904-B351-3DEB14D46B3D}" presName="txShp" presStyleLbl="node1" presStyleIdx="0" presStyleCnt="7">
        <dgm:presLayoutVars>
          <dgm:bulletEnabled val="1"/>
        </dgm:presLayoutVars>
      </dgm:prSet>
      <dgm:spPr/>
      <dgm:t>
        <a:bodyPr/>
        <a:lstStyle/>
        <a:p>
          <a:endParaRPr lang="es-ES"/>
        </a:p>
      </dgm:t>
    </dgm:pt>
    <dgm:pt modelId="{9085FB64-4E63-494F-AFAA-1C7956DD2F9E}" type="pres">
      <dgm:prSet presAssocID="{97A995AD-F77F-45EE-8DE7-3011AA1B38BD}" presName="spacing" presStyleCnt="0"/>
      <dgm:spPr/>
      <dgm:t>
        <a:bodyPr/>
        <a:lstStyle/>
        <a:p>
          <a:endParaRPr lang="es-ES"/>
        </a:p>
      </dgm:t>
    </dgm:pt>
    <dgm:pt modelId="{670BFF62-B867-4CB0-803C-CCEA3E083431}" type="pres">
      <dgm:prSet presAssocID="{FC2A2300-83AF-4F90-9C77-11F9D5AA84A3}" presName="composite" presStyleCnt="0"/>
      <dgm:spPr/>
      <dgm:t>
        <a:bodyPr/>
        <a:lstStyle/>
        <a:p>
          <a:endParaRPr lang="es-ES"/>
        </a:p>
      </dgm:t>
    </dgm:pt>
    <dgm:pt modelId="{E2C4D516-D5B9-4FA8-BF2D-DB2E681A1CD0}" type="pres">
      <dgm:prSet presAssocID="{FC2A2300-83AF-4F90-9C77-11F9D5AA84A3}" presName="imgShp" presStyleLbl="fgImgPlace1" presStyleIdx="1" presStyleCnt="7"/>
      <dgm:spPr/>
      <dgm:t>
        <a:bodyPr/>
        <a:lstStyle/>
        <a:p>
          <a:endParaRPr lang="es-ES"/>
        </a:p>
      </dgm:t>
    </dgm:pt>
    <dgm:pt modelId="{40429CB0-CCA9-4098-AB29-496262869DA9}" type="pres">
      <dgm:prSet presAssocID="{FC2A2300-83AF-4F90-9C77-11F9D5AA84A3}" presName="txShp" presStyleLbl="node1" presStyleIdx="1" presStyleCnt="7">
        <dgm:presLayoutVars>
          <dgm:bulletEnabled val="1"/>
        </dgm:presLayoutVars>
      </dgm:prSet>
      <dgm:spPr/>
      <dgm:t>
        <a:bodyPr/>
        <a:lstStyle/>
        <a:p>
          <a:endParaRPr lang="es-ES"/>
        </a:p>
      </dgm:t>
    </dgm:pt>
    <dgm:pt modelId="{FC349420-EF3A-4F01-86F9-E851EC13C18A}" type="pres">
      <dgm:prSet presAssocID="{F077B7E3-CE2A-42F1-8318-0653E94494B7}" presName="spacing" presStyleCnt="0"/>
      <dgm:spPr/>
      <dgm:t>
        <a:bodyPr/>
        <a:lstStyle/>
        <a:p>
          <a:endParaRPr lang="es-ES"/>
        </a:p>
      </dgm:t>
    </dgm:pt>
    <dgm:pt modelId="{6064D373-7BB9-47E1-8DC4-7E14A58B2E17}" type="pres">
      <dgm:prSet presAssocID="{A59C1393-B249-4C08-AE96-409C599564FC}" presName="composite" presStyleCnt="0"/>
      <dgm:spPr/>
      <dgm:t>
        <a:bodyPr/>
        <a:lstStyle/>
        <a:p>
          <a:endParaRPr lang="es-ES"/>
        </a:p>
      </dgm:t>
    </dgm:pt>
    <dgm:pt modelId="{91939372-A0CE-4417-AC3B-3CF89BC861E4}" type="pres">
      <dgm:prSet presAssocID="{A59C1393-B249-4C08-AE96-409C599564FC}" presName="imgShp" presStyleLbl="fgImgPlace1" presStyleIdx="2" presStyleCnt="7"/>
      <dgm:spPr/>
      <dgm:t>
        <a:bodyPr/>
        <a:lstStyle/>
        <a:p>
          <a:endParaRPr lang="es-ES"/>
        </a:p>
      </dgm:t>
    </dgm:pt>
    <dgm:pt modelId="{6C0CFFF9-B464-4742-B805-58CC2B800F12}" type="pres">
      <dgm:prSet presAssocID="{A59C1393-B249-4C08-AE96-409C599564FC}" presName="txShp" presStyleLbl="node1" presStyleIdx="2" presStyleCnt="7">
        <dgm:presLayoutVars>
          <dgm:bulletEnabled val="1"/>
        </dgm:presLayoutVars>
      </dgm:prSet>
      <dgm:spPr/>
      <dgm:t>
        <a:bodyPr/>
        <a:lstStyle/>
        <a:p>
          <a:endParaRPr lang="es-ES"/>
        </a:p>
      </dgm:t>
    </dgm:pt>
    <dgm:pt modelId="{0972EF69-86A9-4CF0-9135-A3FC98EA6558}" type="pres">
      <dgm:prSet presAssocID="{F6EE7293-37B1-43C0-B188-DD744A533344}" presName="spacing" presStyleCnt="0"/>
      <dgm:spPr/>
      <dgm:t>
        <a:bodyPr/>
        <a:lstStyle/>
        <a:p>
          <a:endParaRPr lang="es-ES"/>
        </a:p>
      </dgm:t>
    </dgm:pt>
    <dgm:pt modelId="{A34883DC-FB35-48C0-BDBE-2E792E12EF87}" type="pres">
      <dgm:prSet presAssocID="{FDD7D554-E950-4174-B720-8490C6B5FF0A}" presName="composite" presStyleCnt="0"/>
      <dgm:spPr/>
      <dgm:t>
        <a:bodyPr/>
        <a:lstStyle/>
        <a:p>
          <a:endParaRPr lang="es-ES"/>
        </a:p>
      </dgm:t>
    </dgm:pt>
    <dgm:pt modelId="{28924A4E-3982-46E0-A1C6-578D59C87BEB}" type="pres">
      <dgm:prSet presAssocID="{FDD7D554-E950-4174-B720-8490C6B5FF0A}" presName="imgShp" presStyleLbl="fgImgPlace1" presStyleIdx="3" presStyleCnt="7"/>
      <dgm:spPr/>
      <dgm:t>
        <a:bodyPr/>
        <a:lstStyle/>
        <a:p>
          <a:endParaRPr lang="es-ES"/>
        </a:p>
      </dgm:t>
    </dgm:pt>
    <dgm:pt modelId="{BE4208BC-2D5C-4B60-BA1A-F9457131A505}" type="pres">
      <dgm:prSet presAssocID="{FDD7D554-E950-4174-B720-8490C6B5FF0A}" presName="txShp" presStyleLbl="node1" presStyleIdx="3" presStyleCnt="7">
        <dgm:presLayoutVars>
          <dgm:bulletEnabled val="1"/>
        </dgm:presLayoutVars>
      </dgm:prSet>
      <dgm:spPr/>
      <dgm:t>
        <a:bodyPr/>
        <a:lstStyle/>
        <a:p>
          <a:endParaRPr lang="es-ES"/>
        </a:p>
      </dgm:t>
    </dgm:pt>
    <dgm:pt modelId="{B4342EE3-9B7E-42AB-B4FB-258E6006DDF1}" type="pres">
      <dgm:prSet presAssocID="{B50398B7-14DE-4E2E-B4BF-8A420D2C79EB}" presName="spacing" presStyleCnt="0"/>
      <dgm:spPr/>
      <dgm:t>
        <a:bodyPr/>
        <a:lstStyle/>
        <a:p>
          <a:endParaRPr lang="es-ES"/>
        </a:p>
      </dgm:t>
    </dgm:pt>
    <dgm:pt modelId="{1B0B1467-CC58-4835-BD20-73B91668D5BE}" type="pres">
      <dgm:prSet presAssocID="{7DB49893-DF3C-4701-82FB-E221984C4A84}" presName="composite" presStyleCnt="0"/>
      <dgm:spPr/>
      <dgm:t>
        <a:bodyPr/>
        <a:lstStyle/>
        <a:p>
          <a:endParaRPr lang="es-ES"/>
        </a:p>
      </dgm:t>
    </dgm:pt>
    <dgm:pt modelId="{4721A2AB-F352-471D-A97F-CF43C983685B}" type="pres">
      <dgm:prSet presAssocID="{7DB49893-DF3C-4701-82FB-E221984C4A84}" presName="imgShp" presStyleLbl="fgImgPlace1" presStyleIdx="4" presStyleCnt="7"/>
      <dgm:spPr/>
      <dgm:t>
        <a:bodyPr/>
        <a:lstStyle/>
        <a:p>
          <a:endParaRPr lang="es-ES"/>
        </a:p>
      </dgm:t>
    </dgm:pt>
    <dgm:pt modelId="{11606366-9601-49D2-B9FC-54B54CC32F55}" type="pres">
      <dgm:prSet presAssocID="{7DB49893-DF3C-4701-82FB-E221984C4A84}" presName="txShp" presStyleLbl="node1" presStyleIdx="4" presStyleCnt="7">
        <dgm:presLayoutVars>
          <dgm:bulletEnabled val="1"/>
        </dgm:presLayoutVars>
      </dgm:prSet>
      <dgm:spPr/>
      <dgm:t>
        <a:bodyPr/>
        <a:lstStyle/>
        <a:p>
          <a:endParaRPr lang="es-ES"/>
        </a:p>
      </dgm:t>
    </dgm:pt>
    <dgm:pt modelId="{77148076-E205-4112-B8D1-124FA18EDEB9}" type="pres">
      <dgm:prSet presAssocID="{18617E8A-D02C-40FD-A5F7-3FECA560DD22}" presName="spacing" presStyleCnt="0"/>
      <dgm:spPr/>
      <dgm:t>
        <a:bodyPr/>
        <a:lstStyle/>
        <a:p>
          <a:endParaRPr lang="es-ES"/>
        </a:p>
      </dgm:t>
    </dgm:pt>
    <dgm:pt modelId="{5D0DA8AB-965E-4B23-8C2B-F4B42F362D0A}" type="pres">
      <dgm:prSet presAssocID="{DDF225AD-146D-4C7B-8B70-2E40969AC608}" presName="composite" presStyleCnt="0"/>
      <dgm:spPr/>
      <dgm:t>
        <a:bodyPr/>
        <a:lstStyle/>
        <a:p>
          <a:endParaRPr lang="es-ES"/>
        </a:p>
      </dgm:t>
    </dgm:pt>
    <dgm:pt modelId="{A854AFF2-7055-40F1-A03B-E333ACC71CA4}" type="pres">
      <dgm:prSet presAssocID="{DDF225AD-146D-4C7B-8B70-2E40969AC608}" presName="imgShp" presStyleLbl="fgImgPlace1" presStyleIdx="5" presStyleCnt="7"/>
      <dgm:spPr/>
      <dgm:t>
        <a:bodyPr/>
        <a:lstStyle/>
        <a:p>
          <a:endParaRPr lang="es-ES"/>
        </a:p>
      </dgm:t>
    </dgm:pt>
    <dgm:pt modelId="{9EA246DB-461D-4955-8ED1-485E64648EE1}" type="pres">
      <dgm:prSet presAssocID="{DDF225AD-146D-4C7B-8B70-2E40969AC608}" presName="txShp" presStyleLbl="node1" presStyleIdx="5" presStyleCnt="7">
        <dgm:presLayoutVars>
          <dgm:bulletEnabled val="1"/>
        </dgm:presLayoutVars>
      </dgm:prSet>
      <dgm:spPr/>
      <dgm:t>
        <a:bodyPr/>
        <a:lstStyle/>
        <a:p>
          <a:endParaRPr lang="es-ES"/>
        </a:p>
      </dgm:t>
    </dgm:pt>
    <dgm:pt modelId="{99F8F438-9594-4715-9738-A46199440B36}" type="pres">
      <dgm:prSet presAssocID="{5DA1D753-26BA-4DBF-BEEC-D42CE0033D8C}" presName="spacing" presStyleCnt="0"/>
      <dgm:spPr/>
      <dgm:t>
        <a:bodyPr/>
        <a:lstStyle/>
        <a:p>
          <a:endParaRPr lang="es-ES"/>
        </a:p>
      </dgm:t>
    </dgm:pt>
    <dgm:pt modelId="{94F1E9EF-C752-4120-9959-A4BC840C073A}" type="pres">
      <dgm:prSet presAssocID="{4F74C26D-ABA3-4662-A885-FAA78E132C2F}" presName="composite" presStyleCnt="0"/>
      <dgm:spPr/>
      <dgm:t>
        <a:bodyPr/>
        <a:lstStyle/>
        <a:p>
          <a:endParaRPr lang="es-ES"/>
        </a:p>
      </dgm:t>
    </dgm:pt>
    <dgm:pt modelId="{B0784F54-C100-4C03-B5F2-AFC2CE26B709}" type="pres">
      <dgm:prSet presAssocID="{4F74C26D-ABA3-4662-A885-FAA78E132C2F}" presName="imgShp" presStyleLbl="fgImgPlace1" presStyleIdx="6" presStyleCnt="7"/>
      <dgm:spPr/>
      <dgm:t>
        <a:bodyPr/>
        <a:lstStyle/>
        <a:p>
          <a:endParaRPr lang="es-ES"/>
        </a:p>
      </dgm:t>
    </dgm:pt>
    <dgm:pt modelId="{CE3BAA41-A338-4B12-88D1-D54CECD6F012}" type="pres">
      <dgm:prSet presAssocID="{4F74C26D-ABA3-4662-A885-FAA78E132C2F}" presName="txShp" presStyleLbl="node1" presStyleIdx="6" presStyleCnt="7">
        <dgm:presLayoutVars>
          <dgm:bulletEnabled val="1"/>
        </dgm:presLayoutVars>
      </dgm:prSet>
      <dgm:spPr/>
      <dgm:t>
        <a:bodyPr/>
        <a:lstStyle/>
        <a:p>
          <a:endParaRPr lang="es-ES"/>
        </a:p>
      </dgm:t>
    </dgm:pt>
  </dgm:ptLst>
  <dgm:cxnLst>
    <dgm:cxn modelId="{22661900-BB87-4E1D-8F01-5A45D87C059C}" type="presOf" srcId="{4F74C26D-ABA3-4662-A885-FAA78E132C2F}" destId="{CE3BAA41-A338-4B12-88D1-D54CECD6F012}" srcOrd="0" destOrd="0" presId="urn:microsoft.com/office/officeart/2005/8/layout/vList3"/>
    <dgm:cxn modelId="{A2BCD64F-5144-4D31-A07F-088B55A11700}" type="presOf" srcId="{FC2A2300-83AF-4F90-9C77-11F9D5AA84A3}" destId="{40429CB0-CCA9-4098-AB29-496262869DA9}" srcOrd="0" destOrd="0" presId="urn:microsoft.com/office/officeart/2005/8/layout/vList3"/>
    <dgm:cxn modelId="{38F3AA81-69C0-42A8-9E75-025629AE4C15}" srcId="{3FC4212B-0A29-453B-8629-7E8A8647C4AF}" destId="{6FE78609-CA1E-4904-B351-3DEB14D46B3D}" srcOrd="0" destOrd="0" parTransId="{AB2FB6E5-ED42-4D99-A693-65847862E440}" sibTransId="{97A995AD-F77F-45EE-8DE7-3011AA1B38BD}"/>
    <dgm:cxn modelId="{58787F11-3840-4325-9308-5BC3465158CA}" type="presOf" srcId="{A59C1393-B249-4C08-AE96-409C599564FC}" destId="{6C0CFFF9-B464-4742-B805-58CC2B800F12}" srcOrd="0" destOrd="0" presId="urn:microsoft.com/office/officeart/2005/8/layout/vList3"/>
    <dgm:cxn modelId="{AD21AA3D-F728-48AC-97CC-BE1F94CF2E53}" type="presOf" srcId="{3FC4212B-0A29-453B-8629-7E8A8647C4AF}" destId="{A532B99B-6DB7-4027-A2C2-1C7617817EC9}" srcOrd="0" destOrd="0" presId="urn:microsoft.com/office/officeart/2005/8/layout/vList3"/>
    <dgm:cxn modelId="{60C782A4-6E12-4251-89CF-C20A51EC1545}" srcId="{3FC4212B-0A29-453B-8629-7E8A8647C4AF}" destId="{FC2A2300-83AF-4F90-9C77-11F9D5AA84A3}" srcOrd="1" destOrd="0" parTransId="{AE44A05C-4BB5-42EE-9704-F62E29113593}" sibTransId="{F077B7E3-CE2A-42F1-8318-0653E94494B7}"/>
    <dgm:cxn modelId="{84390886-4CAC-4CF1-B5F9-7959AB6DA249}" srcId="{3FC4212B-0A29-453B-8629-7E8A8647C4AF}" destId="{DDF225AD-146D-4C7B-8B70-2E40969AC608}" srcOrd="5" destOrd="0" parTransId="{1C458572-42A8-42EE-B8B1-A3CDE35E6C06}" sibTransId="{5DA1D753-26BA-4DBF-BEEC-D42CE0033D8C}"/>
    <dgm:cxn modelId="{ECDD5B04-AEE8-4C98-AB8B-E0944B254B96}" srcId="{3FC4212B-0A29-453B-8629-7E8A8647C4AF}" destId="{4F74C26D-ABA3-4662-A885-FAA78E132C2F}" srcOrd="6" destOrd="0" parTransId="{73912572-E025-4ADB-AAD7-1CF88C0C140E}" sibTransId="{9EA95D0F-E9F3-4B4F-BC0C-7C55F60B3B9D}"/>
    <dgm:cxn modelId="{93E782BF-91EA-4977-B65C-637ABF4BEE3A}" type="presOf" srcId="{FDD7D554-E950-4174-B720-8490C6B5FF0A}" destId="{BE4208BC-2D5C-4B60-BA1A-F9457131A505}" srcOrd="0" destOrd="0" presId="urn:microsoft.com/office/officeart/2005/8/layout/vList3"/>
    <dgm:cxn modelId="{847D7A32-F835-4B0D-AFB1-AF7BD1B6B7E0}" srcId="{3FC4212B-0A29-453B-8629-7E8A8647C4AF}" destId="{A59C1393-B249-4C08-AE96-409C599564FC}" srcOrd="2" destOrd="0" parTransId="{574F83A1-35AD-4398-9528-92E0599B8496}" sibTransId="{F6EE7293-37B1-43C0-B188-DD744A533344}"/>
    <dgm:cxn modelId="{613F1D08-A3ED-4F8E-A407-C95E79EE9DD0}" type="presOf" srcId="{DDF225AD-146D-4C7B-8B70-2E40969AC608}" destId="{9EA246DB-461D-4955-8ED1-485E64648EE1}" srcOrd="0" destOrd="0" presId="urn:microsoft.com/office/officeart/2005/8/layout/vList3"/>
    <dgm:cxn modelId="{E8F6C3AD-E477-43AC-B858-E4432F33FB0F}" srcId="{3FC4212B-0A29-453B-8629-7E8A8647C4AF}" destId="{7DB49893-DF3C-4701-82FB-E221984C4A84}" srcOrd="4" destOrd="0" parTransId="{0A4B5E02-C05F-4C66-8BA8-036D00CCDB9A}" sibTransId="{18617E8A-D02C-40FD-A5F7-3FECA560DD22}"/>
    <dgm:cxn modelId="{131C97C9-112E-4EAD-B06F-013F1779E849}" type="presOf" srcId="{6FE78609-CA1E-4904-B351-3DEB14D46B3D}" destId="{BA969664-9FC5-4D4D-B68F-9D59B7BB86F4}" srcOrd="0" destOrd="0" presId="urn:microsoft.com/office/officeart/2005/8/layout/vList3"/>
    <dgm:cxn modelId="{EA13FEBC-FFA9-4720-8983-276D1902C6BB}" type="presOf" srcId="{7DB49893-DF3C-4701-82FB-E221984C4A84}" destId="{11606366-9601-49D2-B9FC-54B54CC32F55}" srcOrd="0" destOrd="0" presId="urn:microsoft.com/office/officeart/2005/8/layout/vList3"/>
    <dgm:cxn modelId="{B6CA15AA-21EC-4754-9688-3F323650D7C5}" srcId="{3FC4212B-0A29-453B-8629-7E8A8647C4AF}" destId="{FDD7D554-E950-4174-B720-8490C6B5FF0A}" srcOrd="3" destOrd="0" parTransId="{FB6B181F-CD30-45B3-9E2D-31E6B97B5278}" sibTransId="{B50398B7-14DE-4E2E-B4BF-8A420D2C79EB}"/>
    <dgm:cxn modelId="{D901894F-05E0-4074-AF44-49ABB4E95146}" type="presParOf" srcId="{A532B99B-6DB7-4027-A2C2-1C7617817EC9}" destId="{3809C8B6-0807-4601-8793-6FF0341958E0}" srcOrd="0" destOrd="0" presId="urn:microsoft.com/office/officeart/2005/8/layout/vList3"/>
    <dgm:cxn modelId="{B99FB8BE-4DF9-470B-AFA7-829C1FAAA525}" type="presParOf" srcId="{3809C8B6-0807-4601-8793-6FF0341958E0}" destId="{244A55C3-F9CA-462B-A6AB-4C2FA4050E3A}" srcOrd="0" destOrd="0" presId="urn:microsoft.com/office/officeart/2005/8/layout/vList3"/>
    <dgm:cxn modelId="{261AA236-5738-49C0-AB93-492A68E8E3CF}" type="presParOf" srcId="{3809C8B6-0807-4601-8793-6FF0341958E0}" destId="{BA969664-9FC5-4D4D-B68F-9D59B7BB86F4}" srcOrd="1" destOrd="0" presId="urn:microsoft.com/office/officeart/2005/8/layout/vList3"/>
    <dgm:cxn modelId="{AD68FBD2-D88D-477F-98F2-24CA7694D120}" type="presParOf" srcId="{A532B99B-6DB7-4027-A2C2-1C7617817EC9}" destId="{9085FB64-4E63-494F-AFAA-1C7956DD2F9E}" srcOrd="1" destOrd="0" presId="urn:microsoft.com/office/officeart/2005/8/layout/vList3"/>
    <dgm:cxn modelId="{EF3749BE-A0B2-4462-ACFE-B481E3BF36EB}" type="presParOf" srcId="{A532B99B-6DB7-4027-A2C2-1C7617817EC9}" destId="{670BFF62-B867-4CB0-803C-CCEA3E083431}" srcOrd="2" destOrd="0" presId="urn:microsoft.com/office/officeart/2005/8/layout/vList3"/>
    <dgm:cxn modelId="{5A7B40C1-1601-4DF1-84C5-BD9EEA2F3EEB}" type="presParOf" srcId="{670BFF62-B867-4CB0-803C-CCEA3E083431}" destId="{E2C4D516-D5B9-4FA8-BF2D-DB2E681A1CD0}" srcOrd="0" destOrd="0" presId="urn:microsoft.com/office/officeart/2005/8/layout/vList3"/>
    <dgm:cxn modelId="{24164F0D-EE55-4D20-ABF0-FE3DF5DB6FCB}" type="presParOf" srcId="{670BFF62-B867-4CB0-803C-CCEA3E083431}" destId="{40429CB0-CCA9-4098-AB29-496262869DA9}" srcOrd="1" destOrd="0" presId="urn:microsoft.com/office/officeart/2005/8/layout/vList3"/>
    <dgm:cxn modelId="{11A4295C-0A2C-4DEA-8A6C-82B6DFE4BB37}" type="presParOf" srcId="{A532B99B-6DB7-4027-A2C2-1C7617817EC9}" destId="{FC349420-EF3A-4F01-86F9-E851EC13C18A}" srcOrd="3" destOrd="0" presId="urn:microsoft.com/office/officeart/2005/8/layout/vList3"/>
    <dgm:cxn modelId="{CB300B49-AD7E-40CA-A687-E1DA728454F2}" type="presParOf" srcId="{A532B99B-6DB7-4027-A2C2-1C7617817EC9}" destId="{6064D373-7BB9-47E1-8DC4-7E14A58B2E17}" srcOrd="4" destOrd="0" presId="urn:microsoft.com/office/officeart/2005/8/layout/vList3"/>
    <dgm:cxn modelId="{854ED17E-A3D3-4CFF-8335-DD57E0C74CF5}" type="presParOf" srcId="{6064D373-7BB9-47E1-8DC4-7E14A58B2E17}" destId="{91939372-A0CE-4417-AC3B-3CF89BC861E4}" srcOrd="0" destOrd="0" presId="urn:microsoft.com/office/officeart/2005/8/layout/vList3"/>
    <dgm:cxn modelId="{B9F07501-3878-4C8F-AF96-ACAEDA0D2CDD}" type="presParOf" srcId="{6064D373-7BB9-47E1-8DC4-7E14A58B2E17}" destId="{6C0CFFF9-B464-4742-B805-58CC2B800F12}" srcOrd="1" destOrd="0" presId="urn:microsoft.com/office/officeart/2005/8/layout/vList3"/>
    <dgm:cxn modelId="{014F0C55-C4A1-4652-B851-56FFB2C70686}" type="presParOf" srcId="{A532B99B-6DB7-4027-A2C2-1C7617817EC9}" destId="{0972EF69-86A9-4CF0-9135-A3FC98EA6558}" srcOrd="5" destOrd="0" presId="urn:microsoft.com/office/officeart/2005/8/layout/vList3"/>
    <dgm:cxn modelId="{FB7FF6AC-91A8-40FB-8424-713809DABAF0}" type="presParOf" srcId="{A532B99B-6DB7-4027-A2C2-1C7617817EC9}" destId="{A34883DC-FB35-48C0-BDBE-2E792E12EF87}" srcOrd="6" destOrd="0" presId="urn:microsoft.com/office/officeart/2005/8/layout/vList3"/>
    <dgm:cxn modelId="{E0E66850-7F14-425C-B23B-D340A80542FD}" type="presParOf" srcId="{A34883DC-FB35-48C0-BDBE-2E792E12EF87}" destId="{28924A4E-3982-46E0-A1C6-578D59C87BEB}" srcOrd="0" destOrd="0" presId="urn:microsoft.com/office/officeart/2005/8/layout/vList3"/>
    <dgm:cxn modelId="{EC7AD334-9741-4803-AA98-F81143339B9A}" type="presParOf" srcId="{A34883DC-FB35-48C0-BDBE-2E792E12EF87}" destId="{BE4208BC-2D5C-4B60-BA1A-F9457131A505}" srcOrd="1" destOrd="0" presId="urn:microsoft.com/office/officeart/2005/8/layout/vList3"/>
    <dgm:cxn modelId="{735C779D-920F-495F-826D-C604F542EAF1}" type="presParOf" srcId="{A532B99B-6DB7-4027-A2C2-1C7617817EC9}" destId="{B4342EE3-9B7E-42AB-B4FB-258E6006DDF1}" srcOrd="7" destOrd="0" presId="urn:microsoft.com/office/officeart/2005/8/layout/vList3"/>
    <dgm:cxn modelId="{5930FBDD-7045-4DB1-AC9D-5FFE1A80E346}" type="presParOf" srcId="{A532B99B-6DB7-4027-A2C2-1C7617817EC9}" destId="{1B0B1467-CC58-4835-BD20-73B91668D5BE}" srcOrd="8" destOrd="0" presId="urn:microsoft.com/office/officeart/2005/8/layout/vList3"/>
    <dgm:cxn modelId="{A203F502-1EE3-431A-AEEA-415CF358E357}" type="presParOf" srcId="{1B0B1467-CC58-4835-BD20-73B91668D5BE}" destId="{4721A2AB-F352-471D-A97F-CF43C983685B}" srcOrd="0" destOrd="0" presId="urn:microsoft.com/office/officeart/2005/8/layout/vList3"/>
    <dgm:cxn modelId="{E4768785-1E87-469C-A4FD-8039B4747F0E}" type="presParOf" srcId="{1B0B1467-CC58-4835-BD20-73B91668D5BE}" destId="{11606366-9601-49D2-B9FC-54B54CC32F55}" srcOrd="1" destOrd="0" presId="urn:microsoft.com/office/officeart/2005/8/layout/vList3"/>
    <dgm:cxn modelId="{E5C50167-4B3B-4B00-856A-61BFD69DAB4E}" type="presParOf" srcId="{A532B99B-6DB7-4027-A2C2-1C7617817EC9}" destId="{77148076-E205-4112-B8D1-124FA18EDEB9}" srcOrd="9" destOrd="0" presId="urn:microsoft.com/office/officeart/2005/8/layout/vList3"/>
    <dgm:cxn modelId="{63F5F7DE-9BDA-4DB1-9B85-C55BB6963411}" type="presParOf" srcId="{A532B99B-6DB7-4027-A2C2-1C7617817EC9}" destId="{5D0DA8AB-965E-4B23-8C2B-F4B42F362D0A}" srcOrd="10" destOrd="0" presId="urn:microsoft.com/office/officeart/2005/8/layout/vList3"/>
    <dgm:cxn modelId="{67C51C7C-E704-4F0D-B984-F523C27E6AE6}" type="presParOf" srcId="{5D0DA8AB-965E-4B23-8C2B-F4B42F362D0A}" destId="{A854AFF2-7055-40F1-A03B-E333ACC71CA4}" srcOrd="0" destOrd="0" presId="urn:microsoft.com/office/officeart/2005/8/layout/vList3"/>
    <dgm:cxn modelId="{9E5AF35A-3E02-4498-A732-54F18174AE6C}" type="presParOf" srcId="{5D0DA8AB-965E-4B23-8C2B-F4B42F362D0A}" destId="{9EA246DB-461D-4955-8ED1-485E64648EE1}" srcOrd="1" destOrd="0" presId="urn:microsoft.com/office/officeart/2005/8/layout/vList3"/>
    <dgm:cxn modelId="{5516A182-CA68-42CE-94F1-F78ECE175297}" type="presParOf" srcId="{A532B99B-6DB7-4027-A2C2-1C7617817EC9}" destId="{99F8F438-9594-4715-9738-A46199440B36}" srcOrd="11" destOrd="0" presId="urn:microsoft.com/office/officeart/2005/8/layout/vList3"/>
    <dgm:cxn modelId="{19F9FB0D-9DED-4038-B061-B9F0CE0A5EEB}" type="presParOf" srcId="{A532B99B-6DB7-4027-A2C2-1C7617817EC9}" destId="{94F1E9EF-C752-4120-9959-A4BC840C073A}" srcOrd="12" destOrd="0" presId="urn:microsoft.com/office/officeart/2005/8/layout/vList3"/>
    <dgm:cxn modelId="{33FF20EC-5135-4380-BBA7-3668B0A41C0E}" type="presParOf" srcId="{94F1E9EF-C752-4120-9959-A4BC840C073A}" destId="{B0784F54-C100-4C03-B5F2-AFC2CE26B709}" srcOrd="0" destOrd="0" presId="urn:microsoft.com/office/officeart/2005/8/layout/vList3"/>
    <dgm:cxn modelId="{E7EBC640-5BC8-40A5-8587-9D29BAF48BA0}" type="presParOf" srcId="{94F1E9EF-C752-4120-9959-A4BC840C073A}" destId="{CE3BAA41-A338-4B12-88D1-D54CECD6F01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F5CD17-13E6-43F7-A962-AD7CAF8D6F7E}" type="doc">
      <dgm:prSet loTypeId="urn:microsoft.com/office/officeart/2005/8/layout/venn1" loCatId="relationship" qsTypeId="urn:microsoft.com/office/officeart/2005/8/quickstyle/3d4" qsCatId="3D" csTypeId="urn:microsoft.com/office/officeart/2005/8/colors/colorful5" csCatId="colorful" phldr="1"/>
      <dgm:spPr/>
      <dgm:t>
        <a:bodyPr/>
        <a:lstStyle/>
        <a:p>
          <a:endParaRPr lang="es-ES"/>
        </a:p>
      </dgm:t>
    </dgm:pt>
    <dgm:pt modelId="{7512D7F5-FD7A-4C29-8F9F-35DCA70AEAB7}">
      <dgm:prSet phldrT="[Texto]" custT="1"/>
      <dgm:spPr/>
      <dgm:t>
        <a:bodyPr/>
        <a:lstStyle/>
        <a:p>
          <a:pPr algn="ctr"/>
          <a:r>
            <a:rPr lang="es-ES" sz="2000" b="1" smtClean="0"/>
            <a:t>Dar valor al dicho de la víctima frente a la negativa del agresor </a:t>
          </a:r>
          <a:endParaRPr lang="es-ES" sz="2000" b="1" dirty="0"/>
        </a:p>
      </dgm:t>
    </dgm:pt>
    <dgm:pt modelId="{265A69A6-6FFF-4C47-B1D9-841189F481B9}" type="parTrans" cxnId="{6471D4E7-573F-4AB0-A1D4-1F4C5E038BCB}">
      <dgm:prSet/>
      <dgm:spPr/>
      <dgm:t>
        <a:bodyPr/>
        <a:lstStyle/>
        <a:p>
          <a:pPr algn="ctr"/>
          <a:endParaRPr lang="es-ES" sz="2000" b="1">
            <a:solidFill>
              <a:schemeClr val="bg1"/>
            </a:solidFill>
          </a:endParaRPr>
        </a:p>
      </dgm:t>
    </dgm:pt>
    <dgm:pt modelId="{7C4573C6-141E-4B71-A751-A6881A8DD63A}" type="sibTrans" cxnId="{6471D4E7-573F-4AB0-A1D4-1F4C5E038BCB}">
      <dgm:prSet/>
      <dgm:spPr/>
      <dgm:t>
        <a:bodyPr/>
        <a:lstStyle/>
        <a:p>
          <a:pPr algn="ctr"/>
          <a:endParaRPr lang="es-ES" sz="2000" b="1">
            <a:solidFill>
              <a:schemeClr val="bg1"/>
            </a:solidFill>
          </a:endParaRPr>
        </a:p>
      </dgm:t>
    </dgm:pt>
    <dgm:pt modelId="{FB4A061E-A8FF-4B8F-A0F7-C9624B76D25F}">
      <dgm:prSet phldrT="[Texto]" custT="1"/>
      <dgm:spPr/>
      <dgm:t>
        <a:bodyPr/>
        <a:lstStyle/>
        <a:p>
          <a:pPr algn="ctr"/>
          <a:r>
            <a:rPr lang="es-ES" sz="2000" b="1" smtClean="0"/>
            <a:t>Considerar </a:t>
          </a:r>
        </a:p>
        <a:p>
          <a:pPr algn="ctr"/>
          <a:r>
            <a:rPr lang="es-ES" sz="2000" b="1" smtClean="0"/>
            <a:t>que el consentimiento debe ser voluntario,  genuino y deseado</a:t>
          </a:r>
          <a:endParaRPr lang="es-ES" sz="2000" b="1" dirty="0"/>
        </a:p>
      </dgm:t>
    </dgm:pt>
    <dgm:pt modelId="{208A6047-772A-4213-9163-6E6AB881FAD4}" type="parTrans" cxnId="{AE234A22-F1AD-4170-BCF3-ACA900FCE49D}">
      <dgm:prSet/>
      <dgm:spPr/>
      <dgm:t>
        <a:bodyPr/>
        <a:lstStyle/>
        <a:p>
          <a:pPr algn="ctr"/>
          <a:endParaRPr lang="es-ES" sz="2000" b="1">
            <a:solidFill>
              <a:schemeClr val="bg1"/>
            </a:solidFill>
          </a:endParaRPr>
        </a:p>
      </dgm:t>
    </dgm:pt>
    <dgm:pt modelId="{669B0EBE-94FD-4B8D-8B9F-E495675AF124}" type="sibTrans" cxnId="{AE234A22-F1AD-4170-BCF3-ACA900FCE49D}">
      <dgm:prSet/>
      <dgm:spPr/>
      <dgm:t>
        <a:bodyPr/>
        <a:lstStyle/>
        <a:p>
          <a:pPr algn="ctr"/>
          <a:endParaRPr lang="es-ES" sz="2000" b="1">
            <a:solidFill>
              <a:schemeClr val="bg1"/>
            </a:solidFill>
          </a:endParaRPr>
        </a:p>
      </dgm:t>
    </dgm:pt>
    <dgm:pt modelId="{3D0138A7-4504-4673-A48B-057843BB857B}">
      <dgm:prSet phldrT="[Texto]" custT="1"/>
      <dgm:spPr/>
      <dgm:t>
        <a:bodyPr/>
        <a:lstStyle/>
        <a:p>
          <a:pPr algn="ctr"/>
          <a:r>
            <a:rPr lang="es-ES" sz="2000" b="1" smtClean="0"/>
            <a:t>La</a:t>
          </a:r>
          <a:r>
            <a:rPr lang="es-ES" sz="2000" b="1" baseline="0" smtClean="0"/>
            <a:t> carga de la prueba esta a cargo de la persona generadora de violencia </a:t>
          </a:r>
          <a:endParaRPr lang="es-ES" sz="2000" b="1" dirty="0"/>
        </a:p>
      </dgm:t>
    </dgm:pt>
    <dgm:pt modelId="{A2D9AE28-5EBC-4A89-A4EF-8BD733457A89}" type="parTrans" cxnId="{76E8C727-2BC1-4581-A254-40B64433C0A0}">
      <dgm:prSet/>
      <dgm:spPr/>
      <dgm:t>
        <a:bodyPr/>
        <a:lstStyle/>
        <a:p>
          <a:pPr algn="ctr"/>
          <a:endParaRPr lang="es-ES" sz="2000" b="1">
            <a:solidFill>
              <a:schemeClr val="bg1"/>
            </a:solidFill>
          </a:endParaRPr>
        </a:p>
      </dgm:t>
    </dgm:pt>
    <dgm:pt modelId="{D8D20E39-55D2-47CF-81DB-840E62D58875}" type="sibTrans" cxnId="{76E8C727-2BC1-4581-A254-40B64433C0A0}">
      <dgm:prSet/>
      <dgm:spPr/>
      <dgm:t>
        <a:bodyPr/>
        <a:lstStyle/>
        <a:p>
          <a:pPr algn="ctr"/>
          <a:endParaRPr lang="es-ES" sz="2000" b="1">
            <a:solidFill>
              <a:schemeClr val="bg1"/>
            </a:solidFill>
          </a:endParaRPr>
        </a:p>
      </dgm:t>
    </dgm:pt>
    <dgm:pt modelId="{E7402541-FF0C-4664-BED7-2F00C93EE859}" type="pres">
      <dgm:prSet presAssocID="{F6F5CD17-13E6-43F7-A962-AD7CAF8D6F7E}" presName="compositeShape" presStyleCnt="0">
        <dgm:presLayoutVars>
          <dgm:chMax val="7"/>
          <dgm:dir/>
          <dgm:resizeHandles val="exact"/>
        </dgm:presLayoutVars>
      </dgm:prSet>
      <dgm:spPr/>
      <dgm:t>
        <a:bodyPr/>
        <a:lstStyle/>
        <a:p>
          <a:endParaRPr lang="es-ES"/>
        </a:p>
      </dgm:t>
    </dgm:pt>
    <dgm:pt modelId="{FF426693-65F6-46D9-9D00-412FE4ECFD91}" type="pres">
      <dgm:prSet presAssocID="{7512D7F5-FD7A-4C29-8F9F-35DCA70AEAB7}" presName="circ1" presStyleLbl="vennNode1" presStyleIdx="0" presStyleCnt="3"/>
      <dgm:spPr/>
      <dgm:t>
        <a:bodyPr/>
        <a:lstStyle/>
        <a:p>
          <a:endParaRPr lang="es-ES"/>
        </a:p>
      </dgm:t>
    </dgm:pt>
    <dgm:pt modelId="{42101CFA-8C97-4460-9D2B-15C3F6EC9A1E}" type="pres">
      <dgm:prSet presAssocID="{7512D7F5-FD7A-4C29-8F9F-35DCA70AEAB7}" presName="circ1Tx" presStyleLbl="revTx" presStyleIdx="0" presStyleCnt="0">
        <dgm:presLayoutVars>
          <dgm:chMax val="0"/>
          <dgm:chPref val="0"/>
          <dgm:bulletEnabled val="1"/>
        </dgm:presLayoutVars>
      </dgm:prSet>
      <dgm:spPr/>
      <dgm:t>
        <a:bodyPr/>
        <a:lstStyle/>
        <a:p>
          <a:endParaRPr lang="es-ES"/>
        </a:p>
      </dgm:t>
    </dgm:pt>
    <dgm:pt modelId="{B307F431-98E9-4212-98CD-FB9007B59963}" type="pres">
      <dgm:prSet presAssocID="{FB4A061E-A8FF-4B8F-A0F7-C9624B76D25F}" presName="circ2" presStyleLbl="vennNode1" presStyleIdx="1" presStyleCnt="3"/>
      <dgm:spPr/>
      <dgm:t>
        <a:bodyPr/>
        <a:lstStyle/>
        <a:p>
          <a:endParaRPr lang="es-ES"/>
        </a:p>
      </dgm:t>
    </dgm:pt>
    <dgm:pt modelId="{F34D97BE-5727-4322-A962-6B4D6FF8D15B}" type="pres">
      <dgm:prSet presAssocID="{FB4A061E-A8FF-4B8F-A0F7-C9624B76D25F}" presName="circ2Tx" presStyleLbl="revTx" presStyleIdx="0" presStyleCnt="0">
        <dgm:presLayoutVars>
          <dgm:chMax val="0"/>
          <dgm:chPref val="0"/>
          <dgm:bulletEnabled val="1"/>
        </dgm:presLayoutVars>
      </dgm:prSet>
      <dgm:spPr/>
      <dgm:t>
        <a:bodyPr/>
        <a:lstStyle/>
        <a:p>
          <a:endParaRPr lang="es-ES"/>
        </a:p>
      </dgm:t>
    </dgm:pt>
    <dgm:pt modelId="{A6273D20-27A3-44BA-92E1-C30FD6DB3609}" type="pres">
      <dgm:prSet presAssocID="{3D0138A7-4504-4673-A48B-057843BB857B}" presName="circ3" presStyleLbl="vennNode1" presStyleIdx="2" presStyleCnt="3"/>
      <dgm:spPr/>
      <dgm:t>
        <a:bodyPr/>
        <a:lstStyle/>
        <a:p>
          <a:endParaRPr lang="es-ES"/>
        </a:p>
      </dgm:t>
    </dgm:pt>
    <dgm:pt modelId="{A05A8C4E-C55A-434C-9034-450E61C5C21A}" type="pres">
      <dgm:prSet presAssocID="{3D0138A7-4504-4673-A48B-057843BB857B}" presName="circ3Tx" presStyleLbl="revTx" presStyleIdx="0" presStyleCnt="0">
        <dgm:presLayoutVars>
          <dgm:chMax val="0"/>
          <dgm:chPref val="0"/>
          <dgm:bulletEnabled val="1"/>
        </dgm:presLayoutVars>
      </dgm:prSet>
      <dgm:spPr/>
      <dgm:t>
        <a:bodyPr/>
        <a:lstStyle/>
        <a:p>
          <a:endParaRPr lang="es-ES"/>
        </a:p>
      </dgm:t>
    </dgm:pt>
  </dgm:ptLst>
  <dgm:cxnLst>
    <dgm:cxn modelId="{BF28FEF6-0809-454E-B54E-8E016049E420}" type="presOf" srcId="{7512D7F5-FD7A-4C29-8F9F-35DCA70AEAB7}" destId="{42101CFA-8C97-4460-9D2B-15C3F6EC9A1E}" srcOrd="1" destOrd="0" presId="urn:microsoft.com/office/officeart/2005/8/layout/venn1"/>
    <dgm:cxn modelId="{C57A2C40-A119-41B7-AF08-B59E5613EA23}" type="presOf" srcId="{3D0138A7-4504-4673-A48B-057843BB857B}" destId="{A6273D20-27A3-44BA-92E1-C30FD6DB3609}" srcOrd="0" destOrd="0" presId="urn:microsoft.com/office/officeart/2005/8/layout/venn1"/>
    <dgm:cxn modelId="{8522A3E6-A831-4311-A377-ACDA334AEAC6}" type="presOf" srcId="{7512D7F5-FD7A-4C29-8F9F-35DCA70AEAB7}" destId="{FF426693-65F6-46D9-9D00-412FE4ECFD91}" srcOrd="0" destOrd="0" presId="urn:microsoft.com/office/officeart/2005/8/layout/venn1"/>
    <dgm:cxn modelId="{AE234A22-F1AD-4170-BCF3-ACA900FCE49D}" srcId="{F6F5CD17-13E6-43F7-A962-AD7CAF8D6F7E}" destId="{FB4A061E-A8FF-4B8F-A0F7-C9624B76D25F}" srcOrd="1" destOrd="0" parTransId="{208A6047-772A-4213-9163-6E6AB881FAD4}" sibTransId="{669B0EBE-94FD-4B8D-8B9F-E495675AF124}"/>
    <dgm:cxn modelId="{76E8C727-2BC1-4581-A254-40B64433C0A0}" srcId="{F6F5CD17-13E6-43F7-A962-AD7CAF8D6F7E}" destId="{3D0138A7-4504-4673-A48B-057843BB857B}" srcOrd="2" destOrd="0" parTransId="{A2D9AE28-5EBC-4A89-A4EF-8BD733457A89}" sibTransId="{D8D20E39-55D2-47CF-81DB-840E62D58875}"/>
    <dgm:cxn modelId="{B30E706E-6FCC-464E-BFEC-5ED7097E336B}" type="presOf" srcId="{3D0138A7-4504-4673-A48B-057843BB857B}" destId="{A05A8C4E-C55A-434C-9034-450E61C5C21A}" srcOrd="1" destOrd="0" presId="urn:microsoft.com/office/officeart/2005/8/layout/venn1"/>
    <dgm:cxn modelId="{6471D4E7-573F-4AB0-A1D4-1F4C5E038BCB}" srcId="{F6F5CD17-13E6-43F7-A962-AD7CAF8D6F7E}" destId="{7512D7F5-FD7A-4C29-8F9F-35DCA70AEAB7}" srcOrd="0" destOrd="0" parTransId="{265A69A6-6FFF-4C47-B1D9-841189F481B9}" sibTransId="{7C4573C6-141E-4B71-A751-A6881A8DD63A}"/>
    <dgm:cxn modelId="{8D2D7C65-2985-4F2F-A6E1-058494B3B07D}" type="presOf" srcId="{FB4A061E-A8FF-4B8F-A0F7-C9624B76D25F}" destId="{B307F431-98E9-4212-98CD-FB9007B59963}" srcOrd="0" destOrd="0" presId="urn:microsoft.com/office/officeart/2005/8/layout/venn1"/>
    <dgm:cxn modelId="{00AF2E67-C2E1-4EED-AEF9-4A9A43FF2DC6}" type="presOf" srcId="{F6F5CD17-13E6-43F7-A962-AD7CAF8D6F7E}" destId="{E7402541-FF0C-4664-BED7-2F00C93EE859}" srcOrd="0" destOrd="0" presId="urn:microsoft.com/office/officeart/2005/8/layout/venn1"/>
    <dgm:cxn modelId="{0D1FDC19-1665-463F-9FC3-B7BB4819BF0F}" type="presOf" srcId="{FB4A061E-A8FF-4B8F-A0F7-C9624B76D25F}" destId="{F34D97BE-5727-4322-A962-6B4D6FF8D15B}" srcOrd="1" destOrd="0" presId="urn:microsoft.com/office/officeart/2005/8/layout/venn1"/>
    <dgm:cxn modelId="{4EC7708D-C637-42D8-8F6D-604A5FC5E21A}" type="presParOf" srcId="{E7402541-FF0C-4664-BED7-2F00C93EE859}" destId="{FF426693-65F6-46D9-9D00-412FE4ECFD91}" srcOrd="0" destOrd="0" presId="urn:microsoft.com/office/officeart/2005/8/layout/venn1"/>
    <dgm:cxn modelId="{38AF770D-230F-459F-AE75-5C5A639F61CB}" type="presParOf" srcId="{E7402541-FF0C-4664-BED7-2F00C93EE859}" destId="{42101CFA-8C97-4460-9D2B-15C3F6EC9A1E}" srcOrd="1" destOrd="0" presId="urn:microsoft.com/office/officeart/2005/8/layout/venn1"/>
    <dgm:cxn modelId="{962F878E-70A9-4E5D-9C48-A26189EE2536}" type="presParOf" srcId="{E7402541-FF0C-4664-BED7-2F00C93EE859}" destId="{B307F431-98E9-4212-98CD-FB9007B59963}" srcOrd="2" destOrd="0" presId="urn:microsoft.com/office/officeart/2005/8/layout/venn1"/>
    <dgm:cxn modelId="{41741FC3-68AF-4970-B6EA-EF15326E10C9}" type="presParOf" srcId="{E7402541-FF0C-4664-BED7-2F00C93EE859}" destId="{F34D97BE-5727-4322-A962-6B4D6FF8D15B}" srcOrd="3" destOrd="0" presId="urn:microsoft.com/office/officeart/2005/8/layout/venn1"/>
    <dgm:cxn modelId="{3D2B6A45-67EB-4DB6-AA4F-4668D88A0F90}" type="presParOf" srcId="{E7402541-FF0C-4664-BED7-2F00C93EE859}" destId="{A6273D20-27A3-44BA-92E1-C30FD6DB3609}" srcOrd="4" destOrd="0" presId="urn:microsoft.com/office/officeart/2005/8/layout/venn1"/>
    <dgm:cxn modelId="{0C9DA0CE-C6DD-4F7C-A41E-19B3D5FD7212}" type="presParOf" srcId="{E7402541-FF0C-4664-BED7-2F00C93EE859}" destId="{A05A8C4E-C55A-434C-9034-450E61C5C21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59A66-CC29-4717-BC78-4B24F67A995E}">
      <dsp:nvSpPr>
        <dsp:cNvPr id="0" name=""/>
        <dsp:cNvSpPr/>
      </dsp:nvSpPr>
      <dsp:spPr>
        <a:xfrm>
          <a:off x="1109343" y="12"/>
          <a:ext cx="2502956" cy="250295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AC110D0-C20C-4A18-A56E-754D9AB676F2}">
      <dsp:nvSpPr>
        <dsp:cNvPr id="0" name=""/>
        <dsp:cNvSpPr/>
      </dsp:nvSpPr>
      <dsp:spPr>
        <a:xfrm>
          <a:off x="1223690" y="106613"/>
          <a:ext cx="450532" cy="450532"/>
        </a:xfrm>
        <a:prstGeom prst="ellipse">
          <a:avLst/>
        </a:prstGeom>
        <a:solidFill>
          <a:schemeClr val="accent5">
            <a:alpha val="50000"/>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768C0CB-8BA1-4860-AA67-ED4B3C0072B8}">
      <dsp:nvSpPr>
        <dsp:cNvPr id="0" name=""/>
        <dsp:cNvSpPr/>
      </dsp:nvSpPr>
      <dsp:spPr>
        <a:xfrm>
          <a:off x="1448956" y="106613"/>
          <a:ext cx="2409859" cy="450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a:lnSpc>
              <a:spcPct val="90000"/>
            </a:lnSpc>
            <a:spcBef>
              <a:spcPct val="0"/>
            </a:spcBef>
            <a:spcAft>
              <a:spcPct val="35000"/>
            </a:spcAft>
          </a:pPr>
          <a:r>
            <a:rPr lang="es-ES" sz="2800" kern="1200" dirty="0" smtClean="0">
              <a:latin typeface="Arial Narrow" panose="020B0606020202030204" pitchFamily="34" charset="0"/>
            </a:rPr>
            <a:t>Hostigamiento</a:t>
          </a:r>
          <a:endParaRPr lang="es-ES" sz="2800" kern="1200" dirty="0">
            <a:latin typeface="Arial Narrow" panose="020B0606020202030204" pitchFamily="34" charset="0"/>
          </a:endParaRPr>
        </a:p>
      </dsp:txBody>
      <dsp:txXfrm>
        <a:off x="1448956" y="106613"/>
        <a:ext cx="2409859" cy="450532"/>
      </dsp:txXfrm>
    </dsp:sp>
    <dsp:sp modelId="{38D6B810-39FA-4F32-96D9-66EE750C5147}">
      <dsp:nvSpPr>
        <dsp:cNvPr id="0" name=""/>
        <dsp:cNvSpPr/>
      </dsp:nvSpPr>
      <dsp:spPr>
        <a:xfrm>
          <a:off x="1471464" y="703443"/>
          <a:ext cx="2409859" cy="1216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es-ES" sz="2200" kern="1200" dirty="0" smtClean="0">
              <a:latin typeface="Arial Narrow" panose="020B0606020202030204" pitchFamily="34" charset="0"/>
            </a:rPr>
            <a:t>Ejercicio de poder en una relación entre superiores e inferiores jerárquicos</a:t>
          </a:r>
          <a:endParaRPr lang="es-ES" sz="2200" kern="1200" dirty="0">
            <a:latin typeface="Arial Narrow" panose="020B0606020202030204" pitchFamily="34" charset="0"/>
          </a:endParaRPr>
        </a:p>
      </dsp:txBody>
      <dsp:txXfrm>
        <a:off x="1471464" y="703443"/>
        <a:ext cx="2409859" cy="1216215"/>
      </dsp:txXfrm>
    </dsp:sp>
    <dsp:sp modelId="{45F30321-F599-41BD-95E9-378BE06AB083}">
      <dsp:nvSpPr>
        <dsp:cNvPr id="0" name=""/>
        <dsp:cNvSpPr/>
      </dsp:nvSpPr>
      <dsp:spPr>
        <a:xfrm>
          <a:off x="1105289" y="2259381"/>
          <a:ext cx="2502956" cy="2502956"/>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CB49E0E-7CC9-4E86-AABA-34C3458F9533}">
      <dsp:nvSpPr>
        <dsp:cNvPr id="0" name=""/>
        <dsp:cNvSpPr/>
      </dsp:nvSpPr>
      <dsp:spPr>
        <a:xfrm>
          <a:off x="1223690" y="2364505"/>
          <a:ext cx="450532" cy="450532"/>
        </a:xfrm>
        <a:prstGeom prst="ellipse">
          <a:avLst/>
        </a:prstGeom>
        <a:solidFill>
          <a:schemeClr val="accent5">
            <a:alpha val="50000"/>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68B90C2-1B35-4CCC-8720-8537FE805AAC}">
      <dsp:nvSpPr>
        <dsp:cNvPr id="0" name=""/>
        <dsp:cNvSpPr/>
      </dsp:nvSpPr>
      <dsp:spPr>
        <a:xfrm>
          <a:off x="1448956" y="2364505"/>
          <a:ext cx="2409859" cy="450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a:lnSpc>
              <a:spcPct val="90000"/>
            </a:lnSpc>
            <a:spcBef>
              <a:spcPct val="0"/>
            </a:spcBef>
            <a:spcAft>
              <a:spcPct val="35000"/>
            </a:spcAft>
          </a:pPr>
          <a:r>
            <a:rPr lang="es-ES" sz="2800" kern="1200" dirty="0" smtClean="0">
              <a:latin typeface="Arial Narrow" panose="020B0606020202030204" pitchFamily="34" charset="0"/>
            </a:rPr>
            <a:t>Acoso</a:t>
          </a:r>
          <a:endParaRPr lang="es-ES" sz="2800" kern="1200" dirty="0">
            <a:latin typeface="Arial Narrow" panose="020B0606020202030204" pitchFamily="34" charset="0"/>
          </a:endParaRPr>
        </a:p>
      </dsp:txBody>
      <dsp:txXfrm>
        <a:off x="1448956" y="2364505"/>
        <a:ext cx="2409859" cy="450532"/>
      </dsp:txXfrm>
    </dsp:sp>
    <dsp:sp modelId="{F3A32EC6-4B67-487D-84D5-BADF820D0D92}">
      <dsp:nvSpPr>
        <dsp:cNvPr id="0" name=""/>
        <dsp:cNvSpPr/>
      </dsp:nvSpPr>
      <dsp:spPr>
        <a:xfrm>
          <a:off x="1448956" y="2997918"/>
          <a:ext cx="2409859" cy="63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es-ES" sz="2200" kern="1200" dirty="0" smtClean="0">
              <a:latin typeface="Arial Narrow" panose="020B0606020202030204" pitchFamily="34" charset="0"/>
            </a:rPr>
            <a:t>No existe subordinación</a:t>
          </a:r>
          <a:endParaRPr lang="es-ES" sz="2200" kern="1200" dirty="0">
            <a:latin typeface="Arial Narrow" panose="020B0606020202030204" pitchFamily="34" charset="0"/>
          </a:endParaRPr>
        </a:p>
      </dsp:txBody>
      <dsp:txXfrm>
        <a:off x="1448956" y="2997918"/>
        <a:ext cx="2409859" cy="637065"/>
      </dsp:txXfrm>
    </dsp:sp>
    <dsp:sp modelId="{0C67083E-44DD-4B91-ADEA-3718A6B13073}">
      <dsp:nvSpPr>
        <dsp:cNvPr id="0" name=""/>
        <dsp:cNvSpPr/>
      </dsp:nvSpPr>
      <dsp:spPr>
        <a:xfrm>
          <a:off x="1448956" y="3452102"/>
          <a:ext cx="110880" cy="110880"/>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9648F14-2DDD-4587-A50E-41BBD4B8BDE3}">
      <dsp:nvSpPr>
        <dsp:cNvPr id="0" name=""/>
        <dsp:cNvSpPr/>
      </dsp:nvSpPr>
      <dsp:spPr>
        <a:xfrm>
          <a:off x="1448956" y="3562982"/>
          <a:ext cx="2409859" cy="34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l" defTabSz="977900">
            <a:lnSpc>
              <a:spcPct val="90000"/>
            </a:lnSpc>
            <a:spcBef>
              <a:spcPct val="0"/>
            </a:spcBef>
            <a:spcAft>
              <a:spcPct val="35000"/>
            </a:spcAft>
          </a:pPr>
          <a:r>
            <a:rPr lang="es-ES" sz="2200" kern="1200" dirty="0" smtClean="0">
              <a:latin typeface="Arial Narrow" panose="020B0606020202030204" pitchFamily="34" charset="0"/>
            </a:rPr>
            <a:t>Connotación lasciva</a:t>
          </a:r>
          <a:endParaRPr lang="es-ES" sz="2200" kern="1200" dirty="0">
            <a:latin typeface="Arial Narrow" panose="020B0606020202030204" pitchFamily="34" charset="0"/>
          </a:endParaRPr>
        </a:p>
      </dsp:txBody>
      <dsp:txXfrm>
        <a:off x="1448956" y="3562982"/>
        <a:ext cx="2409859" cy="347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72CD9-CD03-407D-A4C8-A4DFC28B0DB2}">
      <dsp:nvSpPr>
        <dsp:cNvPr id="0" name=""/>
        <dsp:cNvSpPr/>
      </dsp:nvSpPr>
      <dsp:spPr>
        <a:xfrm>
          <a:off x="2106507" y="-84889"/>
          <a:ext cx="1986576" cy="1263141"/>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CONNOTACIÓN SEXUAL O LASCIVA</a:t>
          </a:r>
          <a:endParaRPr lang="es-ES" sz="1800" b="1" kern="1200" dirty="0"/>
        </a:p>
      </dsp:txBody>
      <dsp:txXfrm>
        <a:off x="2168168" y="-23228"/>
        <a:ext cx="1863254" cy="1139819"/>
      </dsp:txXfrm>
    </dsp:sp>
    <dsp:sp modelId="{CEB00EFC-1A65-4D59-9F8D-D8E8D1FEE703}">
      <dsp:nvSpPr>
        <dsp:cNvPr id="0" name=""/>
        <dsp:cNvSpPr/>
      </dsp:nvSpPr>
      <dsp:spPr>
        <a:xfrm>
          <a:off x="997232" y="546680"/>
          <a:ext cx="4205126" cy="4205126"/>
        </a:xfrm>
        <a:custGeom>
          <a:avLst/>
          <a:gdLst/>
          <a:ahLst/>
          <a:cxnLst/>
          <a:rect l="0" t="0" r="0" b="0"/>
          <a:pathLst>
            <a:path>
              <a:moveTo>
                <a:pt x="3103557" y="253568"/>
              </a:moveTo>
              <a:arcTo wR="2102563" hR="2102563" stAng="17905793" swAng="1413070"/>
            </a:path>
          </a:pathLst>
        </a:custGeom>
        <a:no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E6B3CCD9-E0DF-4B13-BAD6-13912F91CD23}">
      <dsp:nvSpPr>
        <dsp:cNvPr id="0" name=""/>
        <dsp:cNvSpPr/>
      </dsp:nvSpPr>
      <dsp:spPr>
        <a:xfrm>
          <a:off x="4144880" y="1361136"/>
          <a:ext cx="1909144" cy="127676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SUBORDINACIÓN REAL</a:t>
          </a:r>
          <a:endParaRPr lang="es-ES" sz="1800" b="1" kern="1200" dirty="0"/>
        </a:p>
      </dsp:txBody>
      <dsp:txXfrm>
        <a:off x="4207206" y="1423462"/>
        <a:ext cx="1784492" cy="1152108"/>
      </dsp:txXfrm>
    </dsp:sp>
    <dsp:sp modelId="{F200B886-D5B9-4DE1-8549-9C57430640E2}">
      <dsp:nvSpPr>
        <dsp:cNvPr id="0" name=""/>
        <dsp:cNvSpPr/>
      </dsp:nvSpPr>
      <dsp:spPr>
        <a:xfrm>
          <a:off x="1016439" y="819109"/>
          <a:ext cx="4205126" cy="4205126"/>
        </a:xfrm>
        <a:custGeom>
          <a:avLst/>
          <a:gdLst/>
          <a:ahLst/>
          <a:cxnLst/>
          <a:rect l="0" t="0" r="0" b="0"/>
          <a:pathLst>
            <a:path>
              <a:moveTo>
                <a:pt x="4187115" y="1827941"/>
              </a:moveTo>
              <a:arcTo wR="2102563" hR="2102563" stAng="21149699" swAng="1492138"/>
            </a:path>
          </a:pathLst>
        </a:custGeom>
        <a:noFill/>
        <a:ln w="63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E56C22A8-741A-4343-A331-E25F513D822A}">
      <dsp:nvSpPr>
        <dsp:cNvPr id="0" name=""/>
        <dsp:cNvSpPr/>
      </dsp:nvSpPr>
      <dsp:spPr>
        <a:xfrm>
          <a:off x="3683891" y="3557969"/>
          <a:ext cx="1959324" cy="1328144"/>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CONDUCTA </a:t>
          </a:r>
        </a:p>
        <a:p>
          <a:pPr lvl="0" algn="ctr" defTabSz="800100">
            <a:lnSpc>
              <a:spcPct val="90000"/>
            </a:lnSpc>
            <a:spcBef>
              <a:spcPct val="0"/>
            </a:spcBef>
            <a:spcAft>
              <a:spcPct val="35000"/>
            </a:spcAft>
          </a:pPr>
          <a:r>
            <a:rPr lang="es-ES" sz="1800" b="1" kern="1200" dirty="0" smtClean="0"/>
            <a:t>ÚNICA O </a:t>
          </a:r>
        </a:p>
        <a:p>
          <a:pPr lvl="0" algn="ctr" defTabSz="800100">
            <a:lnSpc>
              <a:spcPct val="90000"/>
            </a:lnSpc>
            <a:spcBef>
              <a:spcPct val="0"/>
            </a:spcBef>
            <a:spcAft>
              <a:spcPct val="35000"/>
            </a:spcAft>
          </a:pPr>
          <a:r>
            <a:rPr lang="es-ES" sz="1800" b="1" kern="1200" dirty="0" smtClean="0"/>
            <a:t>REITERADA </a:t>
          </a:r>
          <a:endParaRPr lang="es-ES" sz="1800" b="1" kern="1200" dirty="0"/>
        </a:p>
      </dsp:txBody>
      <dsp:txXfrm>
        <a:off x="3748726" y="3622804"/>
        <a:ext cx="1829654" cy="1198474"/>
      </dsp:txXfrm>
    </dsp:sp>
    <dsp:sp modelId="{08D9796A-0431-4D0D-9D2A-CEC44D14179A}">
      <dsp:nvSpPr>
        <dsp:cNvPr id="0" name=""/>
        <dsp:cNvSpPr/>
      </dsp:nvSpPr>
      <dsp:spPr>
        <a:xfrm>
          <a:off x="1290458" y="603928"/>
          <a:ext cx="4205126" cy="4205126"/>
        </a:xfrm>
        <a:custGeom>
          <a:avLst/>
          <a:gdLst/>
          <a:ahLst/>
          <a:cxnLst/>
          <a:rect l="0" t="0" r="0" b="0"/>
          <a:pathLst>
            <a:path>
              <a:moveTo>
                <a:pt x="2384638" y="4186119"/>
              </a:moveTo>
              <a:arcTo wR="2102563" hR="2102563" stAng="4937405" swAng="1433399"/>
            </a:path>
          </a:pathLst>
        </a:custGeom>
        <a:noFill/>
        <a:ln w="63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CD236C9-5CAA-4AF8-9FA3-72F1BCA30104}">
      <dsp:nvSpPr>
        <dsp:cNvPr id="0" name=""/>
        <dsp:cNvSpPr/>
      </dsp:nvSpPr>
      <dsp:spPr>
        <a:xfrm>
          <a:off x="673229" y="3576325"/>
          <a:ext cx="2125378" cy="1328407"/>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CONSENTIMIENTO</a:t>
          </a:r>
          <a:endParaRPr lang="es-ES" sz="1800" b="1" kern="1200" dirty="0"/>
        </a:p>
      </dsp:txBody>
      <dsp:txXfrm>
        <a:off x="738076" y="3641172"/>
        <a:ext cx="1995684" cy="1198713"/>
      </dsp:txXfrm>
    </dsp:sp>
    <dsp:sp modelId="{79D39618-97D7-4B0A-9AD9-EFFAFF9139EF}">
      <dsp:nvSpPr>
        <dsp:cNvPr id="0" name=""/>
        <dsp:cNvSpPr/>
      </dsp:nvSpPr>
      <dsp:spPr>
        <a:xfrm>
          <a:off x="997124" y="531261"/>
          <a:ext cx="4205126" cy="4205126"/>
        </a:xfrm>
        <a:custGeom>
          <a:avLst/>
          <a:gdLst/>
          <a:ahLst/>
          <a:cxnLst/>
          <a:rect l="0" t="0" r="0" b="0"/>
          <a:pathLst>
            <a:path>
              <a:moveTo>
                <a:pt x="218853" y="3036591"/>
              </a:moveTo>
              <a:arcTo wR="2102563" hR="2102563" stAng="9217543" swAng="1530418"/>
            </a:path>
          </a:pathLst>
        </a:custGeom>
        <a:noFill/>
        <a:ln w="635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4B6B4666-BAB7-4618-AA3C-60ECF9370DAA}">
      <dsp:nvSpPr>
        <dsp:cNvPr id="0" name=""/>
        <dsp:cNvSpPr/>
      </dsp:nvSpPr>
      <dsp:spPr>
        <a:xfrm>
          <a:off x="41975" y="1342848"/>
          <a:ext cx="2116327" cy="1313335"/>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RELACIÓN DE PODER</a:t>
          </a:r>
          <a:endParaRPr lang="es-ES" sz="1800" b="1" kern="1200" dirty="0"/>
        </a:p>
      </dsp:txBody>
      <dsp:txXfrm>
        <a:off x="106087" y="1406960"/>
        <a:ext cx="1988103" cy="1185111"/>
      </dsp:txXfrm>
    </dsp:sp>
    <dsp:sp modelId="{7504C96B-F918-4016-A340-92C769204E93}">
      <dsp:nvSpPr>
        <dsp:cNvPr id="0" name=""/>
        <dsp:cNvSpPr/>
      </dsp:nvSpPr>
      <dsp:spPr>
        <a:xfrm>
          <a:off x="997232" y="546680"/>
          <a:ext cx="4205126" cy="4205126"/>
        </a:xfrm>
        <a:custGeom>
          <a:avLst/>
          <a:gdLst/>
          <a:ahLst/>
          <a:cxnLst/>
          <a:rect l="0" t="0" r="0" b="0"/>
          <a:pathLst>
            <a:path>
              <a:moveTo>
                <a:pt x="460420" y="789498"/>
              </a:moveTo>
              <a:arcTo wR="2102563" hR="2102563" stAng="13118760" swAng="1375819"/>
            </a:path>
          </a:pathLst>
        </a:custGeom>
        <a:noFill/>
        <a:ln w="635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72CF2-A128-4111-B7BE-C63E82834D14}">
      <dsp:nvSpPr>
        <dsp:cNvPr id="0" name=""/>
        <dsp:cNvSpPr/>
      </dsp:nvSpPr>
      <dsp:spPr>
        <a:xfrm>
          <a:off x="3078" y="544964"/>
          <a:ext cx="3088878" cy="3088878"/>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69991" tIns="30480" rIns="169991" bIns="30480" numCol="1" spcCol="1270" anchor="ctr" anchorCtr="0">
          <a:noAutofit/>
        </a:bodyPr>
        <a:lstStyle/>
        <a:p>
          <a:pPr lvl="0" algn="ctr" defTabSz="1066800">
            <a:lnSpc>
              <a:spcPct val="90000"/>
            </a:lnSpc>
            <a:spcBef>
              <a:spcPct val="0"/>
            </a:spcBef>
            <a:spcAft>
              <a:spcPct val="35000"/>
            </a:spcAft>
          </a:pPr>
          <a:r>
            <a:rPr lang="es-ES" sz="2400" b="1" kern="1200" dirty="0" smtClean="0"/>
            <a:t>Inmediatas</a:t>
          </a:r>
          <a:endParaRPr lang="es-ES" sz="2400" b="1" kern="1200" dirty="0"/>
        </a:p>
      </dsp:txBody>
      <dsp:txXfrm>
        <a:off x="455434" y="997320"/>
        <a:ext cx="2184166" cy="2184166"/>
      </dsp:txXfrm>
    </dsp:sp>
    <dsp:sp modelId="{C6889EA3-9C0B-4011-BCAB-419E6F847FAA}">
      <dsp:nvSpPr>
        <dsp:cNvPr id="0" name=""/>
        <dsp:cNvSpPr/>
      </dsp:nvSpPr>
      <dsp:spPr>
        <a:xfrm>
          <a:off x="2474181" y="544964"/>
          <a:ext cx="3088878" cy="3088878"/>
        </a:xfrm>
        <a:prstGeom prst="ellipse">
          <a:avLst/>
        </a:prstGeom>
        <a:solidFill>
          <a:schemeClr val="accent5">
            <a:alpha val="50000"/>
            <a:hueOff val="-2252848"/>
            <a:satOff val="-5806"/>
            <a:lumOff val="-3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69991" tIns="30480" rIns="169991" bIns="30480" numCol="1" spcCol="1270" anchor="ctr" anchorCtr="0">
          <a:noAutofit/>
        </a:bodyPr>
        <a:lstStyle/>
        <a:p>
          <a:pPr lvl="0" algn="ctr" defTabSz="1066800">
            <a:lnSpc>
              <a:spcPct val="90000"/>
            </a:lnSpc>
            <a:spcBef>
              <a:spcPct val="0"/>
            </a:spcBef>
            <a:spcAft>
              <a:spcPct val="35000"/>
            </a:spcAft>
          </a:pPr>
          <a:r>
            <a:rPr lang="es-ES" sz="2400" b="1" kern="1200" dirty="0" smtClean="0"/>
            <a:t>Razonables</a:t>
          </a:r>
          <a:endParaRPr lang="es-ES" sz="2400" b="1" kern="1200" dirty="0"/>
        </a:p>
      </dsp:txBody>
      <dsp:txXfrm>
        <a:off x="2926537" y="997320"/>
        <a:ext cx="2184166" cy="2184166"/>
      </dsp:txXfrm>
    </dsp:sp>
    <dsp:sp modelId="{EE6C3BD9-1976-44E5-8674-440BF50D6698}">
      <dsp:nvSpPr>
        <dsp:cNvPr id="0" name=""/>
        <dsp:cNvSpPr/>
      </dsp:nvSpPr>
      <dsp:spPr>
        <a:xfrm>
          <a:off x="4945283" y="544964"/>
          <a:ext cx="3088878" cy="3088878"/>
        </a:xfrm>
        <a:prstGeom prst="ellipse">
          <a:avLst/>
        </a:prstGeom>
        <a:solidFill>
          <a:schemeClr val="accent5">
            <a:alpha val="50000"/>
            <a:hueOff val="-4505695"/>
            <a:satOff val="-11613"/>
            <a:lumOff val="-78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69991" tIns="30480" rIns="169991" bIns="30480" numCol="1" spcCol="1270" anchor="ctr" anchorCtr="0">
          <a:noAutofit/>
        </a:bodyPr>
        <a:lstStyle/>
        <a:p>
          <a:pPr lvl="0" algn="ctr" defTabSz="1066800">
            <a:lnSpc>
              <a:spcPct val="90000"/>
            </a:lnSpc>
            <a:spcBef>
              <a:spcPct val="0"/>
            </a:spcBef>
            <a:spcAft>
              <a:spcPct val="35000"/>
            </a:spcAft>
          </a:pPr>
          <a:r>
            <a:rPr lang="es-ES" sz="2400" b="1" kern="1200" dirty="0" smtClean="0"/>
            <a:t>Pertinentes</a:t>
          </a:r>
          <a:endParaRPr lang="es-ES" sz="2400" b="1" kern="1200" dirty="0"/>
        </a:p>
      </dsp:txBody>
      <dsp:txXfrm>
        <a:off x="5397639" y="997320"/>
        <a:ext cx="2184166" cy="2184166"/>
      </dsp:txXfrm>
    </dsp:sp>
    <dsp:sp modelId="{162DA138-A73E-466A-A029-EFF5DB5707C8}">
      <dsp:nvSpPr>
        <dsp:cNvPr id="0" name=""/>
        <dsp:cNvSpPr/>
      </dsp:nvSpPr>
      <dsp:spPr>
        <a:xfrm>
          <a:off x="7416386" y="544964"/>
          <a:ext cx="3088878" cy="3088878"/>
        </a:xfrm>
        <a:prstGeom prst="ellipse">
          <a:avLst/>
        </a:prstGeom>
        <a:solidFill>
          <a:schemeClr val="accent5">
            <a:alpha val="50000"/>
            <a:hueOff val="-6758543"/>
            <a:satOff val="-17419"/>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69991" tIns="30480" rIns="169991" bIns="30480" numCol="1" spcCol="1270" anchor="ctr" anchorCtr="0">
          <a:noAutofit/>
        </a:bodyPr>
        <a:lstStyle/>
        <a:p>
          <a:pPr lvl="0" algn="ctr" defTabSz="1066800">
            <a:lnSpc>
              <a:spcPct val="90000"/>
            </a:lnSpc>
            <a:spcBef>
              <a:spcPct val="0"/>
            </a:spcBef>
            <a:spcAft>
              <a:spcPct val="35000"/>
            </a:spcAft>
          </a:pPr>
          <a:r>
            <a:rPr lang="es-ES" sz="2400" b="1" kern="1200" dirty="0" smtClean="0"/>
            <a:t>Temporales </a:t>
          </a:r>
          <a:endParaRPr lang="es-ES" sz="2400" b="1" kern="1200" dirty="0"/>
        </a:p>
      </dsp:txBody>
      <dsp:txXfrm>
        <a:off x="7868742" y="997320"/>
        <a:ext cx="2184166" cy="2184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3C6C3-5EA1-4984-9445-AEF7A109EA61}">
      <dsp:nvSpPr>
        <dsp:cNvPr id="0" name=""/>
        <dsp:cNvSpPr/>
      </dsp:nvSpPr>
      <dsp:spPr>
        <a:xfrm>
          <a:off x="1194196" y="290533"/>
          <a:ext cx="3220581" cy="1333675"/>
        </a:xfrm>
        <a:prstGeom prst="rect">
          <a:avLst/>
        </a:prstGeom>
        <a:solidFill>
          <a:srgbClr val="7030A0">
            <a:alpha val="4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903343"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Identificar situación desigual de poder</a:t>
          </a:r>
          <a:endParaRPr lang="es-ES" sz="2100" kern="1200" dirty="0"/>
        </a:p>
      </dsp:txBody>
      <dsp:txXfrm>
        <a:off x="1194196" y="290533"/>
        <a:ext cx="3220581" cy="1333675"/>
      </dsp:txXfrm>
    </dsp:sp>
    <dsp:sp modelId="{476F1A95-058A-4361-81EF-4266BED521F5}">
      <dsp:nvSpPr>
        <dsp:cNvPr id="0" name=""/>
        <dsp:cNvSpPr/>
      </dsp:nvSpPr>
      <dsp:spPr>
        <a:xfrm>
          <a:off x="0" y="112371"/>
          <a:ext cx="1437851" cy="1400359"/>
        </a:xfrm>
        <a:prstGeom prst="rect">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6914D68-F132-42D4-915E-D2E7A26344D5}">
      <dsp:nvSpPr>
        <dsp:cNvPr id="0" name=""/>
        <dsp:cNvSpPr/>
      </dsp:nvSpPr>
      <dsp:spPr>
        <a:xfrm>
          <a:off x="5578172" y="290533"/>
          <a:ext cx="3204534" cy="1333675"/>
        </a:xfrm>
        <a:prstGeom prst="rect">
          <a:avLst/>
        </a:prstGeom>
        <a:solidFill>
          <a:srgbClr val="00B0F0">
            <a:alpha val="4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903343"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Informar alcances de la denuncia a la víctima </a:t>
          </a:r>
          <a:endParaRPr lang="es-ES" sz="2100" kern="1200" dirty="0"/>
        </a:p>
      </dsp:txBody>
      <dsp:txXfrm>
        <a:off x="5578172" y="290533"/>
        <a:ext cx="3204534" cy="1333675"/>
      </dsp:txXfrm>
    </dsp:sp>
    <dsp:sp modelId="{38B2611C-4BB6-4B81-83C0-B8CF832DF8B2}">
      <dsp:nvSpPr>
        <dsp:cNvPr id="0" name=""/>
        <dsp:cNvSpPr/>
      </dsp:nvSpPr>
      <dsp:spPr>
        <a:xfrm>
          <a:off x="4856990" y="83131"/>
          <a:ext cx="1340928" cy="1400359"/>
        </a:xfrm>
        <a:prstGeom prst="rect">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EDD6175-71AE-4886-9673-0C1EE1BEBF56}">
      <dsp:nvSpPr>
        <dsp:cNvPr id="0" name=""/>
        <dsp:cNvSpPr/>
      </dsp:nvSpPr>
      <dsp:spPr>
        <a:xfrm>
          <a:off x="1080661" y="1969483"/>
          <a:ext cx="3341743" cy="1333675"/>
        </a:xfrm>
        <a:prstGeom prst="rect">
          <a:avLst/>
        </a:prstGeom>
        <a:solidFill>
          <a:srgbClr val="00B0F0">
            <a:alpha val="4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903343"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Credibilidad al dicho de la víctima</a:t>
          </a:r>
          <a:endParaRPr lang="es-ES" sz="2100" kern="1200" dirty="0"/>
        </a:p>
      </dsp:txBody>
      <dsp:txXfrm>
        <a:off x="1080661" y="1969483"/>
        <a:ext cx="3341743" cy="1333675"/>
      </dsp:txXfrm>
    </dsp:sp>
    <dsp:sp modelId="{999579D5-4468-43CA-9976-417A466B8EE1}">
      <dsp:nvSpPr>
        <dsp:cNvPr id="0" name=""/>
        <dsp:cNvSpPr/>
      </dsp:nvSpPr>
      <dsp:spPr>
        <a:xfrm>
          <a:off x="0" y="1761857"/>
          <a:ext cx="1379316" cy="1400359"/>
        </a:xfrm>
        <a:prstGeom prst="rect">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407BFE4-FC92-4711-BAB6-9E70153307F4}">
      <dsp:nvSpPr>
        <dsp:cNvPr id="0" name=""/>
        <dsp:cNvSpPr/>
      </dsp:nvSpPr>
      <dsp:spPr>
        <a:xfrm>
          <a:off x="5578514" y="1969483"/>
          <a:ext cx="3227879" cy="1333675"/>
        </a:xfrm>
        <a:prstGeom prst="rect">
          <a:avLst/>
        </a:prstGeom>
        <a:solidFill>
          <a:srgbClr val="7030A0">
            <a:alpha val="4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903343"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Confidencialidad de los datos de la víctima</a:t>
          </a:r>
          <a:endParaRPr lang="es-ES" sz="2100" kern="1200" dirty="0"/>
        </a:p>
      </dsp:txBody>
      <dsp:txXfrm>
        <a:off x="5578514" y="1969483"/>
        <a:ext cx="3227879" cy="1333675"/>
      </dsp:txXfrm>
    </dsp:sp>
    <dsp:sp modelId="{F4F48CCC-42BE-4C6C-9504-CD3A0D406C5B}">
      <dsp:nvSpPr>
        <dsp:cNvPr id="0" name=""/>
        <dsp:cNvSpPr/>
      </dsp:nvSpPr>
      <dsp:spPr>
        <a:xfrm>
          <a:off x="4879376" y="1776841"/>
          <a:ext cx="1349703" cy="1400359"/>
        </a:xfrm>
        <a:prstGeom prst="rect">
          <a:avLst/>
        </a:prstGeom>
        <a:blipFill rotWithShape="1">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DE32DC-3B79-4BF2-AB10-936DBCEE382F}">
      <dsp:nvSpPr>
        <dsp:cNvPr id="0" name=""/>
        <dsp:cNvSpPr/>
      </dsp:nvSpPr>
      <dsp:spPr>
        <a:xfrm>
          <a:off x="1160156" y="3648432"/>
          <a:ext cx="3250840" cy="1333675"/>
        </a:xfrm>
        <a:prstGeom prst="rect">
          <a:avLst/>
        </a:prstGeom>
        <a:solidFill>
          <a:srgbClr val="7030A0">
            <a:alpha val="4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903343"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Solicitar medidas de prevención en la admisión </a:t>
          </a:r>
          <a:endParaRPr lang="es-ES" sz="2100" kern="1200" dirty="0"/>
        </a:p>
      </dsp:txBody>
      <dsp:txXfrm>
        <a:off x="1160156" y="3648432"/>
        <a:ext cx="3250840" cy="1333675"/>
      </dsp:txXfrm>
    </dsp:sp>
    <dsp:sp modelId="{83B90BC0-902D-44DF-A388-C936AAA97C64}">
      <dsp:nvSpPr>
        <dsp:cNvPr id="0" name=""/>
        <dsp:cNvSpPr/>
      </dsp:nvSpPr>
      <dsp:spPr>
        <a:xfrm>
          <a:off x="208559" y="3455790"/>
          <a:ext cx="1464197" cy="1400359"/>
        </a:xfrm>
        <a:prstGeom prst="rect">
          <a:avLst/>
        </a:prstGeom>
        <a:blipFill rotWithShape="1">
          <a:blip xmlns:r="http://schemas.openxmlformats.org/officeDocument/2006/relationships" r:embed="rId5"/>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A513CA7-7D26-4A55-980C-A7FAF5A6DE09}">
      <dsp:nvSpPr>
        <dsp:cNvPr id="0" name=""/>
        <dsp:cNvSpPr/>
      </dsp:nvSpPr>
      <dsp:spPr>
        <a:xfrm>
          <a:off x="5680838" y="3635149"/>
          <a:ext cx="3342511" cy="1333675"/>
        </a:xfrm>
        <a:prstGeom prst="rect">
          <a:avLst/>
        </a:prstGeom>
        <a:solidFill>
          <a:srgbClr val="00B0F0">
            <a:alpha val="4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903343"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Carga de la prueba para la persona generadora de violencia</a:t>
          </a:r>
          <a:endParaRPr lang="es-ES" sz="2100" kern="1200" dirty="0"/>
        </a:p>
      </dsp:txBody>
      <dsp:txXfrm>
        <a:off x="5680838" y="3635149"/>
        <a:ext cx="3342511" cy="1333675"/>
      </dsp:txXfrm>
    </dsp:sp>
    <dsp:sp modelId="{8A9B0E07-C209-412C-BF59-3B5059B916A1}">
      <dsp:nvSpPr>
        <dsp:cNvPr id="0" name=""/>
        <dsp:cNvSpPr/>
      </dsp:nvSpPr>
      <dsp:spPr>
        <a:xfrm>
          <a:off x="4847187" y="3469066"/>
          <a:ext cx="1274681" cy="1400359"/>
        </a:xfrm>
        <a:prstGeom prst="rect">
          <a:avLst/>
        </a:prstGeom>
        <a:blipFill rotWithShape="1">
          <a:blip xmlns:r="http://schemas.openxmlformats.org/officeDocument/2006/relationships" r:embed="rId6"/>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CC520-55E1-4994-84CD-9AAA21004CE0}">
      <dsp:nvSpPr>
        <dsp:cNvPr id="0" name=""/>
        <dsp:cNvSpPr/>
      </dsp:nvSpPr>
      <dsp:spPr>
        <a:xfrm rot="5400000">
          <a:off x="4554128" y="123440"/>
          <a:ext cx="1899091" cy="1652209"/>
        </a:xfrm>
        <a:prstGeom prst="hexagon">
          <a:avLst>
            <a:gd name="adj" fmla="val 25000"/>
            <a:gd name="vf" fmla="val 11547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Debida diligencia</a:t>
          </a:r>
          <a:endParaRPr lang="es-ES" sz="2000" kern="1200" dirty="0"/>
        </a:p>
      </dsp:txBody>
      <dsp:txXfrm rot="-5400000">
        <a:off x="4935038" y="295941"/>
        <a:ext cx="1137271" cy="1307207"/>
      </dsp:txXfrm>
    </dsp:sp>
    <dsp:sp modelId="{E89B0AD4-F196-4109-9570-95E12B6B7373}">
      <dsp:nvSpPr>
        <dsp:cNvPr id="0" name=""/>
        <dsp:cNvSpPr/>
      </dsp:nvSpPr>
      <dsp:spPr>
        <a:xfrm>
          <a:off x="6147184" y="380304"/>
          <a:ext cx="2119385" cy="113945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602F79B-EBD7-4CA8-88C3-0A9C98274317}">
      <dsp:nvSpPr>
        <dsp:cNvPr id="0" name=""/>
        <dsp:cNvSpPr/>
      </dsp:nvSpPr>
      <dsp:spPr>
        <a:xfrm rot="5400000">
          <a:off x="2372419" y="123440"/>
          <a:ext cx="1899091" cy="1652209"/>
        </a:xfrm>
        <a:prstGeom prst="hexagon">
          <a:avLst>
            <a:gd name="adj" fmla="val 25000"/>
            <a:gd name="vf" fmla="val 115470"/>
          </a:avLst>
        </a:prstGeom>
        <a:solidFill>
          <a:schemeClr val="accent5">
            <a:hueOff val="-1351709"/>
            <a:satOff val="-3484"/>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smtClean="0"/>
            <a:t>Sin prejuzgar la veracidad de los hechos </a:t>
          </a:r>
          <a:endParaRPr lang="es-ES" sz="1800" kern="1200" dirty="0"/>
        </a:p>
      </dsp:txBody>
      <dsp:txXfrm rot="-5400000">
        <a:off x="2753329" y="295941"/>
        <a:ext cx="1137271" cy="1307207"/>
      </dsp:txXfrm>
    </dsp:sp>
    <dsp:sp modelId="{41761082-2771-41A4-BB28-B47FEEF71697}">
      <dsp:nvSpPr>
        <dsp:cNvPr id="0" name=""/>
        <dsp:cNvSpPr/>
      </dsp:nvSpPr>
      <dsp:spPr>
        <a:xfrm rot="5400000">
          <a:off x="3476162" y="1729704"/>
          <a:ext cx="1899091" cy="1652209"/>
        </a:xfrm>
        <a:prstGeom prst="hexagon">
          <a:avLst>
            <a:gd name="adj" fmla="val 25000"/>
            <a:gd name="vf" fmla="val 115470"/>
          </a:avLst>
        </a:prstGeom>
        <a:solidFill>
          <a:schemeClr val="accent5">
            <a:hueOff val="-2703417"/>
            <a:satOff val="-6968"/>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De forma exhaustiva</a:t>
          </a:r>
          <a:endParaRPr lang="es-ES" sz="1800" kern="1200" dirty="0"/>
        </a:p>
      </dsp:txBody>
      <dsp:txXfrm rot="-5400000">
        <a:off x="3857072" y="1902205"/>
        <a:ext cx="1137271" cy="1307207"/>
      </dsp:txXfrm>
    </dsp:sp>
    <dsp:sp modelId="{0B6A66DB-408E-4DF3-ABF1-7ABB61FF8DFE}">
      <dsp:nvSpPr>
        <dsp:cNvPr id="0" name=""/>
        <dsp:cNvSpPr/>
      </dsp:nvSpPr>
      <dsp:spPr>
        <a:xfrm>
          <a:off x="1429842" y="1992253"/>
          <a:ext cx="2051018" cy="113945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F8B936E-5DE8-4932-BCF8-2AD27C351A63}">
      <dsp:nvSpPr>
        <dsp:cNvPr id="0" name=""/>
        <dsp:cNvSpPr/>
      </dsp:nvSpPr>
      <dsp:spPr>
        <a:xfrm rot="5400000">
          <a:off x="3484143" y="1735876"/>
          <a:ext cx="1899091" cy="1652209"/>
        </a:xfrm>
        <a:prstGeom prst="hexagon">
          <a:avLst>
            <a:gd name="adj" fmla="val 25000"/>
            <a:gd name="vf" fmla="val 115470"/>
          </a:avLst>
        </a:prstGeom>
        <a:solidFill>
          <a:schemeClr val="accent5">
            <a:hueOff val="-4055126"/>
            <a:satOff val="-1045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S" sz="2000" kern="1200" dirty="0" smtClean="0"/>
            <a:t>De forma exhaustiva</a:t>
          </a:r>
          <a:endParaRPr lang="es-ES" sz="2000" kern="1200" dirty="0"/>
        </a:p>
      </dsp:txBody>
      <dsp:txXfrm rot="-5400000">
        <a:off x="3865053" y="1908377"/>
        <a:ext cx="1137271" cy="1307207"/>
      </dsp:txXfrm>
    </dsp:sp>
    <dsp:sp modelId="{393FECA5-41EF-485D-AC27-261CDECC34ED}">
      <dsp:nvSpPr>
        <dsp:cNvPr id="0" name=""/>
        <dsp:cNvSpPr/>
      </dsp:nvSpPr>
      <dsp:spPr>
        <a:xfrm rot="5400000">
          <a:off x="4619093" y="3303941"/>
          <a:ext cx="1899091" cy="1719123"/>
        </a:xfrm>
        <a:prstGeom prst="hexagon">
          <a:avLst>
            <a:gd name="adj" fmla="val 25000"/>
            <a:gd name="vf" fmla="val 115470"/>
          </a:avLst>
        </a:prstGeom>
        <a:solidFill>
          <a:schemeClr val="accent5">
            <a:hueOff val="-5406834"/>
            <a:satOff val="-13935"/>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Libre de estereotipos de género </a:t>
          </a:r>
          <a:endParaRPr lang="es-ES" sz="1600" kern="1200" dirty="0"/>
        </a:p>
      </dsp:txBody>
      <dsp:txXfrm rot="-5400000">
        <a:off x="4982021" y="3515475"/>
        <a:ext cx="1173235" cy="1296055"/>
      </dsp:txXfrm>
    </dsp:sp>
    <dsp:sp modelId="{EE103162-624D-45F7-B051-1FAF8438A591}">
      <dsp:nvSpPr>
        <dsp:cNvPr id="0" name=""/>
        <dsp:cNvSpPr/>
      </dsp:nvSpPr>
      <dsp:spPr>
        <a:xfrm>
          <a:off x="2480562" y="4034944"/>
          <a:ext cx="1975013" cy="47010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735759C-FE9F-4E1D-B686-CB4755D0751B}">
      <dsp:nvSpPr>
        <dsp:cNvPr id="0" name=""/>
        <dsp:cNvSpPr/>
      </dsp:nvSpPr>
      <dsp:spPr>
        <a:xfrm rot="5400000">
          <a:off x="2348197" y="3263635"/>
          <a:ext cx="1899091" cy="1821560"/>
        </a:xfrm>
        <a:prstGeom prst="hexagon">
          <a:avLst>
            <a:gd name="adj" fmla="val 25000"/>
            <a:gd name="vf" fmla="val 115470"/>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ES" sz="1800" kern="1200" dirty="0" smtClean="0"/>
            <a:t>Libre de toda </a:t>
          </a:r>
          <a:r>
            <a:rPr lang="es-ES" sz="1600" kern="1200" dirty="0" smtClean="0"/>
            <a:t>discriminación</a:t>
          </a:r>
          <a:endParaRPr lang="es-ES" sz="1600" kern="1200" dirty="0"/>
        </a:p>
      </dsp:txBody>
      <dsp:txXfrm rot="-5400000">
        <a:off x="2684358" y="3534924"/>
        <a:ext cx="1226768" cy="12789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69664-9FC5-4D4D-B68F-9D59B7BB86F4}">
      <dsp:nvSpPr>
        <dsp:cNvPr id="0" name=""/>
        <dsp:cNvSpPr/>
      </dsp:nvSpPr>
      <dsp:spPr>
        <a:xfrm rot="10800000">
          <a:off x="2079607" y="1791"/>
          <a:ext cx="7657197" cy="603658"/>
        </a:xfrm>
        <a:prstGeom prst="homePlat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196" tIns="76200" rIns="142240" bIns="76200" numCol="1" spcCol="1270" anchor="ctr" anchorCtr="0">
          <a:noAutofit/>
        </a:bodyPr>
        <a:lstStyle/>
        <a:p>
          <a:pPr lvl="0" algn="ctr" defTabSz="889000">
            <a:lnSpc>
              <a:spcPct val="90000"/>
            </a:lnSpc>
            <a:spcBef>
              <a:spcPct val="0"/>
            </a:spcBef>
            <a:spcAft>
              <a:spcPct val="35000"/>
            </a:spcAft>
          </a:pPr>
          <a:r>
            <a:rPr lang="es-ES" sz="2000" b="1" kern="1200" dirty="0" smtClean="0"/>
            <a:t>Observar marco jurídico nacional e internacional con énfasis en normas protectoras para las mujeres</a:t>
          </a:r>
          <a:endParaRPr lang="es-ES" sz="2000" b="1" kern="1200" dirty="0"/>
        </a:p>
      </dsp:txBody>
      <dsp:txXfrm rot="10800000">
        <a:off x="2230521" y="1791"/>
        <a:ext cx="7506283" cy="603658"/>
      </dsp:txXfrm>
    </dsp:sp>
    <dsp:sp modelId="{244A55C3-F9CA-462B-A6AB-4C2FA4050E3A}">
      <dsp:nvSpPr>
        <dsp:cNvPr id="0" name=""/>
        <dsp:cNvSpPr/>
      </dsp:nvSpPr>
      <dsp:spPr>
        <a:xfrm>
          <a:off x="1777777" y="1791"/>
          <a:ext cx="603658" cy="603658"/>
        </a:xfrm>
        <a:prstGeom prst="ellipse">
          <a:avLst/>
        </a:prstGeom>
        <a:solidFill>
          <a:schemeClr val="accent5">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0429CB0-CCA9-4098-AB29-496262869DA9}">
      <dsp:nvSpPr>
        <dsp:cNvPr id="0" name=""/>
        <dsp:cNvSpPr/>
      </dsp:nvSpPr>
      <dsp:spPr>
        <a:xfrm rot="10800000">
          <a:off x="2079607" y="785645"/>
          <a:ext cx="7657197" cy="603658"/>
        </a:xfrm>
        <a:prstGeom prst="homePlate">
          <a:avLst/>
        </a:prstGeom>
        <a:solidFill>
          <a:schemeClr val="accent5">
            <a:hueOff val="-1126424"/>
            <a:satOff val="-2903"/>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196" tIns="91440" rIns="170688" bIns="91440" numCol="1" spcCol="1270" anchor="ctr" anchorCtr="0">
          <a:noAutofit/>
        </a:bodyPr>
        <a:lstStyle/>
        <a:p>
          <a:pPr lvl="0" algn="ctr" defTabSz="1066800">
            <a:lnSpc>
              <a:spcPct val="90000"/>
            </a:lnSpc>
            <a:spcBef>
              <a:spcPct val="0"/>
            </a:spcBef>
            <a:spcAft>
              <a:spcPct val="35000"/>
            </a:spcAft>
          </a:pPr>
          <a:r>
            <a:rPr lang="es-ES" sz="2400" b="1" kern="1200" dirty="0" smtClean="0"/>
            <a:t>Analizar exhaustivamente sin discriminar</a:t>
          </a:r>
          <a:endParaRPr lang="es-ES" sz="2400" b="1" kern="1200" dirty="0"/>
        </a:p>
      </dsp:txBody>
      <dsp:txXfrm rot="10800000">
        <a:off x="2230521" y="785645"/>
        <a:ext cx="7506283" cy="603658"/>
      </dsp:txXfrm>
    </dsp:sp>
    <dsp:sp modelId="{E2C4D516-D5B9-4FA8-BF2D-DB2E681A1CD0}">
      <dsp:nvSpPr>
        <dsp:cNvPr id="0" name=""/>
        <dsp:cNvSpPr/>
      </dsp:nvSpPr>
      <dsp:spPr>
        <a:xfrm>
          <a:off x="1777777" y="785645"/>
          <a:ext cx="603658" cy="603658"/>
        </a:xfrm>
        <a:prstGeom prst="ellipse">
          <a:avLst/>
        </a:prstGeom>
        <a:solidFill>
          <a:schemeClr val="accent5">
            <a:tint val="50000"/>
            <a:hueOff val="-1121607"/>
            <a:satOff val="-3825"/>
            <a:lumOff val="-63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C0CFFF9-B464-4742-B805-58CC2B800F12}">
      <dsp:nvSpPr>
        <dsp:cNvPr id="0" name=""/>
        <dsp:cNvSpPr/>
      </dsp:nvSpPr>
      <dsp:spPr>
        <a:xfrm rot="10800000">
          <a:off x="2079607" y="1569500"/>
          <a:ext cx="7657197" cy="603658"/>
        </a:xfrm>
        <a:prstGeom prst="homePlate">
          <a:avLst/>
        </a:prstGeom>
        <a:solidFill>
          <a:schemeClr val="accent5">
            <a:hueOff val="-2252848"/>
            <a:satOff val="-5806"/>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196" tIns="76200" rIns="142240" bIns="76200" numCol="1" spcCol="1270" anchor="ctr" anchorCtr="0">
          <a:noAutofit/>
        </a:bodyPr>
        <a:lstStyle/>
        <a:p>
          <a:pPr lvl="0" algn="ctr" defTabSz="889000">
            <a:lnSpc>
              <a:spcPct val="90000"/>
            </a:lnSpc>
            <a:spcBef>
              <a:spcPct val="0"/>
            </a:spcBef>
            <a:spcAft>
              <a:spcPct val="35000"/>
            </a:spcAft>
          </a:pPr>
          <a:r>
            <a:rPr lang="es-ES" sz="2000" b="1" kern="1200" dirty="0" smtClean="0"/>
            <a:t>Ordenar actuaciones que permitan reforzar el dicho de la víctima</a:t>
          </a:r>
          <a:endParaRPr lang="es-ES" sz="2000" b="1" kern="1200" dirty="0"/>
        </a:p>
      </dsp:txBody>
      <dsp:txXfrm rot="10800000">
        <a:off x="2230521" y="1569500"/>
        <a:ext cx="7506283" cy="603658"/>
      </dsp:txXfrm>
    </dsp:sp>
    <dsp:sp modelId="{91939372-A0CE-4417-AC3B-3CF89BC861E4}">
      <dsp:nvSpPr>
        <dsp:cNvPr id="0" name=""/>
        <dsp:cNvSpPr/>
      </dsp:nvSpPr>
      <dsp:spPr>
        <a:xfrm>
          <a:off x="1777777" y="1569500"/>
          <a:ext cx="603658" cy="603658"/>
        </a:xfrm>
        <a:prstGeom prst="ellipse">
          <a:avLst/>
        </a:prstGeom>
        <a:solidFill>
          <a:schemeClr val="accent5">
            <a:tint val="50000"/>
            <a:hueOff val="-2243214"/>
            <a:satOff val="-7649"/>
            <a:lumOff val="-127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E4208BC-2D5C-4B60-BA1A-F9457131A505}">
      <dsp:nvSpPr>
        <dsp:cNvPr id="0" name=""/>
        <dsp:cNvSpPr/>
      </dsp:nvSpPr>
      <dsp:spPr>
        <a:xfrm rot="10800000">
          <a:off x="2079607" y="2353354"/>
          <a:ext cx="7657197" cy="603658"/>
        </a:xfrm>
        <a:prstGeom prst="homePlate">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196" tIns="76200" rIns="142240" bIns="76200" numCol="1" spcCol="1270" anchor="ctr" anchorCtr="0">
          <a:noAutofit/>
        </a:bodyPr>
        <a:lstStyle/>
        <a:p>
          <a:pPr lvl="0" algn="ctr" defTabSz="889000">
            <a:lnSpc>
              <a:spcPct val="90000"/>
            </a:lnSpc>
            <a:spcBef>
              <a:spcPct val="0"/>
            </a:spcBef>
            <a:spcAft>
              <a:spcPct val="35000"/>
            </a:spcAft>
          </a:pPr>
          <a:r>
            <a:rPr lang="es-ES" sz="2000" b="1" kern="1200" dirty="0" smtClean="0"/>
            <a:t>Otorgar medidas y facilidades para presentación de testigos</a:t>
          </a:r>
          <a:endParaRPr lang="es-ES" sz="2000" b="1" kern="1200" dirty="0"/>
        </a:p>
      </dsp:txBody>
      <dsp:txXfrm rot="10800000">
        <a:off x="2230521" y="2353354"/>
        <a:ext cx="7506283" cy="603658"/>
      </dsp:txXfrm>
    </dsp:sp>
    <dsp:sp modelId="{28924A4E-3982-46E0-A1C6-578D59C87BEB}">
      <dsp:nvSpPr>
        <dsp:cNvPr id="0" name=""/>
        <dsp:cNvSpPr/>
      </dsp:nvSpPr>
      <dsp:spPr>
        <a:xfrm>
          <a:off x="1777777" y="2353354"/>
          <a:ext cx="603658" cy="603658"/>
        </a:xfrm>
        <a:prstGeom prst="ellipse">
          <a:avLst/>
        </a:prstGeom>
        <a:solidFill>
          <a:schemeClr val="accent5">
            <a:tint val="50000"/>
            <a:hueOff val="-3364820"/>
            <a:satOff val="-11474"/>
            <a:lumOff val="-191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1606366-9601-49D2-B9FC-54B54CC32F55}">
      <dsp:nvSpPr>
        <dsp:cNvPr id="0" name=""/>
        <dsp:cNvSpPr/>
      </dsp:nvSpPr>
      <dsp:spPr>
        <a:xfrm rot="10800000">
          <a:off x="2079607" y="3137209"/>
          <a:ext cx="7657197" cy="603658"/>
        </a:xfrm>
        <a:prstGeom prst="homePlate">
          <a:avLst/>
        </a:prstGeom>
        <a:solidFill>
          <a:schemeClr val="accent5">
            <a:hueOff val="-4505695"/>
            <a:satOff val="-11613"/>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196" tIns="76200" rIns="142240" bIns="76200" numCol="1" spcCol="1270" anchor="ctr" anchorCtr="0">
          <a:noAutofit/>
        </a:bodyPr>
        <a:lstStyle/>
        <a:p>
          <a:pPr lvl="0" algn="ctr" defTabSz="889000">
            <a:lnSpc>
              <a:spcPct val="90000"/>
            </a:lnSpc>
            <a:spcBef>
              <a:spcPct val="0"/>
            </a:spcBef>
            <a:spcAft>
              <a:spcPct val="35000"/>
            </a:spcAft>
          </a:pPr>
          <a:r>
            <a:rPr lang="es-ES" sz="2000" b="1" kern="1200" dirty="0" smtClean="0"/>
            <a:t>Resolver con ejercicios lógico argumentativos, reconociendo situaciones de poder entre las partes </a:t>
          </a:r>
          <a:endParaRPr lang="es-ES" sz="2000" b="1" kern="1200" dirty="0"/>
        </a:p>
      </dsp:txBody>
      <dsp:txXfrm rot="10800000">
        <a:off x="2230521" y="3137209"/>
        <a:ext cx="7506283" cy="603658"/>
      </dsp:txXfrm>
    </dsp:sp>
    <dsp:sp modelId="{4721A2AB-F352-471D-A97F-CF43C983685B}">
      <dsp:nvSpPr>
        <dsp:cNvPr id="0" name=""/>
        <dsp:cNvSpPr/>
      </dsp:nvSpPr>
      <dsp:spPr>
        <a:xfrm>
          <a:off x="1777777" y="3137209"/>
          <a:ext cx="603658" cy="603658"/>
        </a:xfrm>
        <a:prstGeom prst="ellipse">
          <a:avLst/>
        </a:prstGeom>
        <a:solidFill>
          <a:schemeClr val="accent5">
            <a:tint val="50000"/>
            <a:hueOff val="-4486427"/>
            <a:satOff val="-15298"/>
            <a:lumOff val="-254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EA246DB-461D-4955-8ED1-485E64648EE1}">
      <dsp:nvSpPr>
        <dsp:cNvPr id="0" name=""/>
        <dsp:cNvSpPr/>
      </dsp:nvSpPr>
      <dsp:spPr>
        <a:xfrm rot="10800000">
          <a:off x="2079607" y="3921064"/>
          <a:ext cx="7657197" cy="603658"/>
        </a:xfrm>
        <a:prstGeom prst="homePlate">
          <a:avLst/>
        </a:prstGeom>
        <a:solidFill>
          <a:schemeClr val="accent5">
            <a:hueOff val="-5632119"/>
            <a:satOff val="-14516"/>
            <a:lumOff val="-9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196" tIns="76200" rIns="142240" bIns="76200" numCol="1" spcCol="1270" anchor="ctr" anchorCtr="0">
          <a:noAutofit/>
        </a:bodyPr>
        <a:lstStyle/>
        <a:p>
          <a:pPr lvl="0" algn="ctr" defTabSz="889000">
            <a:lnSpc>
              <a:spcPct val="90000"/>
            </a:lnSpc>
            <a:spcBef>
              <a:spcPct val="0"/>
            </a:spcBef>
            <a:spcAft>
              <a:spcPct val="35000"/>
            </a:spcAft>
          </a:pPr>
          <a:r>
            <a:rPr lang="es-ES" sz="2000" b="1" kern="1200" dirty="0" smtClean="0"/>
            <a:t>Aplicar la norma mas protectora en situaciones de poder, eliminando la posibilidad de repetición </a:t>
          </a:r>
          <a:endParaRPr lang="es-ES" sz="2000" b="1" kern="1200" dirty="0"/>
        </a:p>
      </dsp:txBody>
      <dsp:txXfrm rot="10800000">
        <a:off x="2230521" y="3921064"/>
        <a:ext cx="7506283" cy="603658"/>
      </dsp:txXfrm>
    </dsp:sp>
    <dsp:sp modelId="{A854AFF2-7055-40F1-A03B-E333ACC71CA4}">
      <dsp:nvSpPr>
        <dsp:cNvPr id="0" name=""/>
        <dsp:cNvSpPr/>
      </dsp:nvSpPr>
      <dsp:spPr>
        <a:xfrm>
          <a:off x="1777777" y="3921064"/>
          <a:ext cx="603658" cy="603658"/>
        </a:xfrm>
        <a:prstGeom prst="ellipse">
          <a:avLst/>
        </a:prstGeom>
        <a:solidFill>
          <a:schemeClr val="accent5">
            <a:tint val="50000"/>
            <a:hueOff val="-5608033"/>
            <a:satOff val="-19123"/>
            <a:lumOff val="-31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E3BAA41-A338-4B12-88D1-D54CECD6F012}">
      <dsp:nvSpPr>
        <dsp:cNvPr id="0" name=""/>
        <dsp:cNvSpPr/>
      </dsp:nvSpPr>
      <dsp:spPr>
        <a:xfrm rot="10800000">
          <a:off x="2079607" y="4704918"/>
          <a:ext cx="7657197" cy="603658"/>
        </a:xfrm>
        <a:prstGeom prst="homePlate">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196" tIns="99060" rIns="184912" bIns="99060" numCol="1" spcCol="1270" anchor="ctr" anchorCtr="0">
          <a:noAutofit/>
        </a:bodyPr>
        <a:lstStyle/>
        <a:p>
          <a:pPr lvl="0" algn="ctr" defTabSz="1155700">
            <a:lnSpc>
              <a:spcPct val="90000"/>
            </a:lnSpc>
            <a:spcBef>
              <a:spcPct val="0"/>
            </a:spcBef>
            <a:spcAft>
              <a:spcPct val="35000"/>
            </a:spcAft>
          </a:pPr>
          <a:r>
            <a:rPr lang="es-ES" sz="2600" b="1" kern="1200" dirty="0" smtClean="0"/>
            <a:t>Considerar los efectos traumatizantes de la víctima </a:t>
          </a:r>
          <a:endParaRPr lang="es-ES" sz="2600" b="1" kern="1200" dirty="0"/>
        </a:p>
      </dsp:txBody>
      <dsp:txXfrm rot="10800000">
        <a:off x="2230521" y="4704918"/>
        <a:ext cx="7506283" cy="603658"/>
      </dsp:txXfrm>
    </dsp:sp>
    <dsp:sp modelId="{B0784F54-C100-4C03-B5F2-AFC2CE26B709}">
      <dsp:nvSpPr>
        <dsp:cNvPr id="0" name=""/>
        <dsp:cNvSpPr/>
      </dsp:nvSpPr>
      <dsp:spPr>
        <a:xfrm>
          <a:off x="1777777" y="4704918"/>
          <a:ext cx="603658" cy="603658"/>
        </a:xfrm>
        <a:prstGeom prst="ellipse">
          <a:avLst/>
        </a:prstGeom>
        <a:solidFill>
          <a:schemeClr val="accent5">
            <a:tint val="50000"/>
            <a:hueOff val="-6729641"/>
            <a:satOff val="-22947"/>
            <a:lumOff val="-382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26693-65F6-46D9-9D00-412FE4ECFD91}">
      <dsp:nvSpPr>
        <dsp:cNvPr id="0" name=""/>
        <dsp:cNvSpPr/>
      </dsp:nvSpPr>
      <dsp:spPr>
        <a:xfrm>
          <a:off x="2494079" y="146615"/>
          <a:ext cx="3033414" cy="3033414"/>
        </a:xfrm>
        <a:prstGeom prst="ellipse">
          <a:avLst/>
        </a:prstGeom>
        <a:solidFill>
          <a:schemeClr val="accent5">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S" sz="2000" b="1" kern="1200" smtClean="0"/>
            <a:t>Dar valor al dicho de la víctima frente a la negativa del agresor </a:t>
          </a:r>
          <a:endParaRPr lang="es-ES" sz="2000" b="1" kern="1200" dirty="0"/>
        </a:p>
      </dsp:txBody>
      <dsp:txXfrm>
        <a:off x="2898534" y="677462"/>
        <a:ext cx="2224504" cy="1365036"/>
      </dsp:txXfrm>
    </dsp:sp>
    <dsp:sp modelId="{B307F431-98E9-4212-98CD-FB9007B59963}">
      <dsp:nvSpPr>
        <dsp:cNvPr id="0" name=""/>
        <dsp:cNvSpPr/>
      </dsp:nvSpPr>
      <dsp:spPr>
        <a:xfrm>
          <a:off x="3588636" y="2042499"/>
          <a:ext cx="3033414" cy="3033414"/>
        </a:xfrm>
        <a:prstGeom prst="ellipse">
          <a:avLst/>
        </a:prstGeom>
        <a:solidFill>
          <a:schemeClr val="accent5">
            <a:alpha val="50000"/>
            <a:hueOff val="-3379271"/>
            <a:satOff val="-8710"/>
            <a:lumOff val="-58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S" sz="2000" b="1" kern="1200" smtClean="0"/>
            <a:t>Considerar </a:t>
          </a:r>
        </a:p>
        <a:p>
          <a:pPr lvl="0" algn="ctr" defTabSz="889000">
            <a:lnSpc>
              <a:spcPct val="90000"/>
            </a:lnSpc>
            <a:spcBef>
              <a:spcPct val="0"/>
            </a:spcBef>
            <a:spcAft>
              <a:spcPct val="35000"/>
            </a:spcAft>
          </a:pPr>
          <a:r>
            <a:rPr lang="es-ES" sz="2000" b="1" kern="1200" smtClean="0"/>
            <a:t>que el consentimiento debe ser voluntario,  genuino y deseado</a:t>
          </a:r>
          <a:endParaRPr lang="es-ES" sz="2000" b="1" kern="1200" dirty="0"/>
        </a:p>
      </dsp:txBody>
      <dsp:txXfrm>
        <a:off x="4516356" y="2826131"/>
        <a:ext cx="1820048" cy="1668378"/>
      </dsp:txXfrm>
    </dsp:sp>
    <dsp:sp modelId="{A6273D20-27A3-44BA-92E1-C30FD6DB3609}">
      <dsp:nvSpPr>
        <dsp:cNvPr id="0" name=""/>
        <dsp:cNvSpPr/>
      </dsp:nvSpPr>
      <dsp:spPr>
        <a:xfrm>
          <a:off x="1399522" y="2042499"/>
          <a:ext cx="3033414" cy="3033414"/>
        </a:xfrm>
        <a:prstGeom prst="ellipse">
          <a:avLst/>
        </a:prstGeom>
        <a:solidFill>
          <a:schemeClr val="accent5">
            <a:alpha val="50000"/>
            <a:hueOff val="-6758543"/>
            <a:satOff val="-17419"/>
            <a:lumOff val="-1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ES" sz="2000" b="1" kern="1200" smtClean="0"/>
            <a:t>La</a:t>
          </a:r>
          <a:r>
            <a:rPr lang="es-ES" sz="2000" b="1" kern="1200" baseline="0" smtClean="0"/>
            <a:t> carga de la prueba esta a cargo de la persona generadora de violencia </a:t>
          </a:r>
          <a:endParaRPr lang="es-ES" sz="2000" b="1" kern="1200" dirty="0"/>
        </a:p>
      </dsp:txBody>
      <dsp:txXfrm>
        <a:off x="1685169" y="2826131"/>
        <a:ext cx="1820048" cy="166837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s-MX"/>
          </a:p>
        </p:txBody>
      </p:sp>
      <p:sp>
        <p:nvSpPr>
          <p:cNvPr id="3" name="Marcador de fecha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5D955684-5BB6-4E80-BD18-C43FA9B72F3A}" type="datetimeFigureOut">
              <a:rPr lang="es-MX" smtClean="0"/>
              <a:t>23/08/2022</a:t>
            </a:fld>
            <a:endParaRPr lang="es-MX"/>
          </a:p>
        </p:txBody>
      </p:sp>
      <p:sp>
        <p:nvSpPr>
          <p:cNvPr id="4" name="Marcador de pie de página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7DD29D8-9D0F-4C28-B720-857A3428A34B}" type="slidenum">
              <a:rPr lang="es-MX" smtClean="0"/>
              <a:t>‹Nº›</a:t>
            </a:fld>
            <a:endParaRPr lang="es-MX"/>
          </a:p>
        </p:txBody>
      </p:sp>
    </p:spTree>
    <p:extLst>
      <p:ext uri="{BB962C8B-B14F-4D97-AF65-F5344CB8AC3E}">
        <p14:creationId xmlns:p14="http://schemas.microsoft.com/office/powerpoint/2010/main" val="119656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s-MX"/>
          </a:p>
        </p:txBody>
      </p:sp>
      <p:sp>
        <p:nvSpPr>
          <p:cNvPr id="3" name="Marcador de fecha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899F998-F201-4949-B8BC-C7AF28832634}" type="datetimeFigureOut">
              <a:rPr lang="es-MX" smtClean="0"/>
              <a:t>23/08/2022</a:t>
            </a:fld>
            <a:endParaRPr lang="es-MX"/>
          </a:p>
        </p:txBody>
      </p:sp>
      <p:sp>
        <p:nvSpPr>
          <p:cNvPr id="4" name="Marcador de imagen de diapositiva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s-MX"/>
          </a:p>
        </p:txBody>
      </p:sp>
      <p:sp>
        <p:nvSpPr>
          <p:cNvPr id="5" name="Marcador de notas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F02DC4F-0CB7-44D6-9DC2-B1F3251251B0}" type="slidenum">
              <a:rPr lang="es-MX" smtClean="0"/>
              <a:t>‹Nº›</a:t>
            </a:fld>
            <a:endParaRPr lang="es-MX"/>
          </a:p>
        </p:txBody>
      </p:sp>
    </p:spTree>
    <p:extLst>
      <p:ext uri="{BB962C8B-B14F-4D97-AF65-F5344CB8AC3E}">
        <p14:creationId xmlns:p14="http://schemas.microsoft.com/office/powerpoint/2010/main" val="422652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dirty="0" smtClean="0">
                <a:solidFill>
                  <a:srgbClr val="7030A0"/>
                </a:solidFill>
                <a:latin typeface="Verdana" panose="020B0604030504040204" pitchFamily="34" charset="0"/>
                <a:ea typeface="Calibri" panose="020F0502020204030204" pitchFamily="34" charset="0"/>
                <a:cs typeface="Times New Roman" panose="02020603050405020304" pitchFamily="18" charset="0"/>
              </a:rPr>
              <a:t>Procedimiento Administrativo en caso de Acoso y Hostigamiento Sexual </a:t>
            </a:r>
            <a:endParaRPr lang="es-MX" dirty="0"/>
          </a:p>
        </p:txBody>
      </p:sp>
      <p:sp>
        <p:nvSpPr>
          <p:cNvPr id="4" name="Marcador de número de diapositiva 3"/>
          <p:cNvSpPr>
            <a:spLocks noGrp="1"/>
          </p:cNvSpPr>
          <p:nvPr>
            <p:ph type="sldNum" sz="quarter" idx="10"/>
          </p:nvPr>
        </p:nvSpPr>
        <p:spPr/>
        <p:txBody>
          <a:bodyPr/>
          <a:lstStyle/>
          <a:p>
            <a:fld id="{1F02DC4F-0CB7-44D6-9DC2-B1F3251251B0}" type="slidenum">
              <a:rPr lang="es-MX" smtClean="0"/>
              <a:t>1</a:t>
            </a:fld>
            <a:endParaRPr lang="es-MX"/>
          </a:p>
        </p:txBody>
      </p:sp>
    </p:spTree>
    <p:extLst>
      <p:ext uri="{BB962C8B-B14F-4D97-AF65-F5344CB8AC3E}">
        <p14:creationId xmlns:p14="http://schemas.microsoft.com/office/powerpoint/2010/main" val="207923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Órganos Internos de Control,</a:t>
            </a:r>
            <a:r>
              <a:rPr lang="es-MX" b="1" dirty="0"/>
              <a:t> </a:t>
            </a:r>
            <a:r>
              <a:rPr lang="es-MX" dirty="0"/>
              <a:t>deberán investigar, substanciar y resolver el procedimiento de responsabilidad administrativa con perspectiva de género y con la debida diligencia, de manera exhaustiva, sin estereotipos, así como libre de discriminación; lo anterior, a efecto de garantizar el acceso a la justicia en sede administrativa de la presunta víctima o personas denunciantes.</a:t>
            </a:r>
          </a:p>
          <a:p>
            <a:endParaRPr lang="es-MX" b="1" dirty="0"/>
          </a:p>
          <a:p>
            <a:r>
              <a:rPr lang="es-MX" dirty="0"/>
              <a:t>La exhaustividad en la substanciación del procedimiento de responsabilidad administrativa, supone ofrecer y desahogar una diversidad de pruebas y de ser conducente, ordenar y realizar diligencias que permitan contrastar o reforzar las pruebas que en su caso hayan aportado las partes involucradas para conocer la verdad de los hechos.</a:t>
            </a:r>
          </a:p>
          <a:p>
            <a:endParaRPr lang="es-MX" dirty="0"/>
          </a:p>
        </p:txBody>
      </p:sp>
      <p:sp>
        <p:nvSpPr>
          <p:cNvPr id="4" name="Marcador de número de diapositiva 3"/>
          <p:cNvSpPr>
            <a:spLocks noGrp="1"/>
          </p:cNvSpPr>
          <p:nvPr>
            <p:ph type="sldNum" sz="quarter" idx="10"/>
          </p:nvPr>
        </p:nvSpPr>
        <p:spPr/>
        <p:txBody>
          <a:bodyPr/>
          <a:lstStyle/>
          <a:p>
            <a:fld id="{0A0C80DD-5691-4C5F-A7F7-A41D92EC8AEC}" type="slidenum">
              <a:rPr lang="es-MX" smtClean="0"/>
              <a:t>10</a:t>
            </a:fld>
            <a:endParaRPr lang="es-MX"/>
          </a:p>
        </p:txBody>
      </p:sp>
    </p:spTree>
    <p:extLst>
      <p:ext uri="{BB962C8B-B14F-4D97-AF65-F5344CB8AC3E}">
        <p14:creationId xmlns:p14="http://schemas.microsoft.com/office/powerpoint/2010/main" val="215567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smtClean="0"/>
              <a:t>Al momento de realizar</a:t>
            </a:r>
            <a:r>
              <a:rPr lang="es-MX" baseline="0" dirty="0" smtClean="0"/>
              <a:t> la Calificación de la conducta y la fundamentación del Informe de presunta responsabilidad Administrativa, la autoridad investigadora deberá evitar. </a:t>
            </a:r>
          </a:p>
          <a:p>
            <a:pPr marL="171450" indent="-171450" algn="just">
              <a:buFont typeface="Arial" panose="020B0604020202020204" pitchFamily="34" charset="0"/>
              <a:buChar char="•"/>
            </a:pPr>
            <a:r>
              <a:rPr lang="es-MX" dirty="0" smtClean="0"/>
              <a:t>Indagar sobre la vida privada de la víctima</a:t>
            </a:r>
          </a:p>
          <a:p>
            <a:pPr marL="171450" indent="-171450" algn="just">
              <a:buFont typeface="Arial" panose="020B0604020202020204" pitchFamily="34" charset="0"/>
              <a:buChar char="•"/>
            </a:pPr>
            <a:r>
              <a:rPr lang="es-MX" dirty="0" smtClean="0"/>
              <a:t>Realizar juicios de valor de las conductas o considerar estereotipos </a:t>
            </a:r>
          </a:p>
          <a:p>
            <a:pPr marL="171450" indent="-171450" algn="just">
              <a:buFont typeface="Arial" panose="020B0604020202020204" pitchFamily="34" charset="0"/>
              <a:buChar char="•"/>
            </a:pPr>
            <a:r>
              <a:rPr lang="es-MX" dirty="0" smtClean="0"/>
              <a:t>Producir daño físico, emocional o psicológico a las víctima con: interrogatorios personales, valoraciones, peritajes médicos o psicológicos sin su consentimiento, actuaciones en presencia del presunto responsable.</a:t>
            </a:r>
          </a:p>
          <a:p>
            <a:endParaRPr lang="es-MX" dirty="0" smtClean="0"/>
          </a:p>
          <a:p>
            <a:r>
              <a:rPr lang="es-MX" dirty="0" smtClean="0"/>
              <a:t>En cambio deberá realizarlos</a:t>
            </a:r>
            <a:r>
              <a:rPr lang="es-MX" baseline="0" dirty="0" smtClean="0"/>
              <a:t> </a:t>
            </a:r>
          </a:p>
          <a:p>
            <a:pPr marL="171450" indent="-171450">
              <a:buFont typeface="Arial" panose="020B0604020202020204" pitchFamily="34" charset="0"/>
              <a:buChar char="•"/>
            </a:pPr>
            <a:r>
              <a:rPr lang="es-MX" baseline="0" dirty="0" smtClean="0"/>
              <a:t>Con base en el marco jurídico nacional e internacional </a:t>
            </a:r>
          </a:p>
          <a:p>
            <a:pPr marL="171450" indent="-171450">
              <a:buFont typeface="Arial" panose="020B0604020202020204" pitchFamily="34" charset="0"/>
              <a:buChar char="•"/>
            </a:pPr>
            <a:r>
              <a:rPr lang="es-MX" baseline="0" dirty="0" smtClean="0"/>
              <a:t>Con perspectiva de genero</a:t>
            </a:r>
          </a:p>
          <a:p>
            <a:pPr marL="171450" indent="-171450">
              <a:buFont typeface="Arial" panose="020B0604020202020204" pitchFamily="34" charset="0"/>
              <a:buChar char="•"/>
            </a:pPr>
            <a:r>
              <a:rPr lang="es-MX" baseline="0" dirty="0" smtClean="0"/>
              <a:t>Mediante un análisis lógico jurídico</a:t>
            </a:r>
          </a:p>
          <a:p>
            <a:endParaRPr lang="es-MX" dirty="0"/>
          </a:p>
        </p:txBody>
      </p:sp>
      <p:sp>
        <p:nvSpPr>
          <p:cNvPr id="4" name="Marcador de número de diapositiva 3"/>
          <p:cNvSpPr>
            <a:spLocks noGrp="1"/>
          </p:cNvSpPr>
          <p:nvPr>
            <p:ph type="sldNum" sz="quarter" idx="10"/>
          </p:nvPr>
        </p:nvSpPr>
        <p:spPr/>
        <p:txBody>
          <a:bodyPr/>
          <a:lstStyle/>
          <a:p>
            <a:fld id="{0A0C80DD-5691-4C5F-A7F7-A41D92EC8AEC}" type="slidenum">
              <a:rPr lang="es-MX" smtClean="0"/>
              <a:t>11</a:t>
            </a:fld>
            <a:endParaRPr lang="es-MX"/>
          </a:p>
        </p:txBody>
      </p:sp>
    </p:spTree>
    <p:extLst>
      <p:ext uri="{BB962C8B-B14F-4D97-AF65-F5344CB8AC3E}">
        <p14:creationId xmlns:p14="http://schemas.microsoft.com/office/powerpoint/2010/main" val="295144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el desahogo de los medios de prueba, deberán proveerse las medidas necesarias u otorgar las facilidades que permitan la presentación o comparecencia de las personas involucradas en la queja o denuncia, así como de los testigos, asegurando la privacidad y confidencialidad de sus manifestaciones y el resguardo de la información obtenida.</a:t>
            </a:r>
          </a:p>
          <a:p>
            <a:endParaRPr lang="es-MX" dirty="0"/>
          </a:p>
          <a:p>
            <a:r>
              <a:rPr lang="es-MX" dirty="0"/>
              <a:t>La valoración de las pruebas o elementos de convicción, incluidas las presunciones e indicios, deberá realizarse con perspectiva de género, esto es, sobre la base de identificar y reconocer la situación particular de desventaja en la cual históricamente se han encontrado las mujeres y que se hace patente en la queja o denuncia, aun cuando no necesariamente está presente en cada caso.</a:t>
            </a:r>
          </a:p>
          <a:p>
            <a:endParaRPr lang="es-MX" b="1" dirty="0"/>
          </a:p>
          <a:p>
            <a:r>
              <a:rPr lang="es-MX" dirty="0"/>
              <a:t>Los Órganos Internos de Control, las Unidades de Responsabilidades, así como la Dirección General de Responsabilidades y Situación Patrimonial, deberán valorar los hechos sin estereotipos de género y de acuerdo al contexto de desigualdad verificado; aplicar la norma más protectora ante una situación asimétrica de poder o de desigualdad; reconocer y evidenciar en los argumentos resolutorios los sesgos de género encontrados; y eliminar la posibilidad de </a:t>
            </a:r>
            <a:r>
              <a:rPr lang="es-MX" dirty="0" err="1"/>
              <a:t>revictimizar</a:t>
            </a:r>
            <a:r>
              <a:rPr lang="es-MX" dirty="0"/>
              <a:t> a las personas denunciantes.</a:t>
            </a:r>
          </a:p>
          <a:p>
            <a:endParaRPr lang="es-MX" b="1" dirty="0"/>
          </a:p>
          <a:p>
            <a:r>
              <a:rPr lang="es-MX" dirty="0"/>
              <a:t>En los procedimientos de responsabilidad administrativa relacionados con conductas de hostigamiento sexual y acoso sexual, deberán otorgar un valor preponderante al dicho o declaración de la presunta víctima o personas denunciantes frente a la simple negativa de los hechos por parte del probable responsable, sin perjuicio de considerar y ponderar los diversos elementos de convicción y de prueba materia del procedimiento. Asimismo, en el análisis y ponderación, deberán considerar que la ausencia de consentimiento es el punto clave en la configuración de dichas conductas, por lo que no se debe presumir que lo hubo ante la falta de una oposición inmediata, contundente o ante la pasividad de las presuntas víctimas, toda vez que ello puede obedecer al temor de sufrir represalias o a la incapacidad para defenderse.</a:t>
            </a:r>
          </a:p>
          <a:p>
            <a:endParaRPr lang="es-MX" dirty="0"/>
          </a:p>
        </p:txBody>
      </p:sp>
      <p:sp>
        <p:nvSpPr>
          <p:cNvPr id="4" name="Marcador de número de diapositiva 3"/>
          <p:cNvSpPr>
            <a:spLocks noGrp="1"/>
          </p:cNvSpPr>
          <p:nvPr>
            <p:ph type="sldNum" sz="quarter" idx="10"/>
          </p:nvPr>
        </p:nvSpPr>
        <p:spPr/>
        <p:txBody>
          <a:bodyPr/>
          <a:lstStyle/>
          <a:p>
            <a:fld id="{8189D09A-0CE4-41B3-A684-DFCB112C1935}" type="slidenum">
              <a:rPr lang="es-MX" smtClean="0"/>
              <a:t>12</a:t>
            </a:fld>
            <a:endParaRPr lang="es-MX"/>
          </a:p>
        </p:txBody>
      </p:sp>
    </p:spTree>
    <p:extLst>
      <p:ext uri="{BB962C8B-B14F-4D97-AF65-F5344CB8AC3E}">
        <p14:creationId xmlns:p14="http://schemas.microsoft.com/office/powerpoint/2010/main" val="203734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autoridad </a:t>
            </a:r>
            <a:r>
              <a:rPr lang="es-MX" dirty="0" smtClean="0"/>
              <a:t>resolutoria, </a:t>
            </a:r>
            <a:r>
              <a:rPr lang="es-MX" dirty="0"/>
              <a:t>deberán considerar en la resolución del procedimiento de responsabilidad administrativa, los efectos traumatizantes de los hechos para la presunta víctima o personas denunciantes y la consecuente dificultad para recordar con exactitud cómo sucedieron los mismos, pues ello origina una dificultad probatoria para quienes denuncian, además de que eventualmente podría contrariar el contenido de la queja o denuncia, por ello no deberá restársele valor probatorio a la declaración a efecto de no discriminar indirectamente a la persona denunciante.</a:t>
            </a:r>
          </a:p>
          <a:p>
            <a:endParaRPr lang="es-MX" b="1" dirty="0"/>
          </a:p>
          <a:p>
            <a:r>
              <a:rPr lang="es-MX" dirty="0"/>
              <a:t>En todo procedimiento de responsabilidad administrativa, se deberá identificar y observar el marco jurídico nacional e internacional de protección aplicable, haciendo énfasis en las normas más protectoras y garantistas, y, en su caso, determinar las medidas de no repetición conducentes con base en los principios de igualdad y no discriminación.</a:t>
            </a:r>
          </a:p>
          <a:p>
            <a:endParaRPr lang="es-MX" dirty="0"/>
          </a:p>
        </p:txBody>
      </p:sp>
      <p:sp>
        <p:nvSpPr>
          <p:cNvPr id="4" name="Marcador de número de diapositiva 3"/>
          <p:cNvSpPr>
            <a:spLocks noGrp="1"/>
          </p:cNvSpPr>
          <p:nvPr>
            <p:ph type="sldNum" sz="quarter" idx="10"/>
          </p:nvPr>
        </p:nvSpPr>
        <p:spPr/>
        <p:txBody>
          <a:bodyPr/>
          <a:lstStyle/>
          <a:p>
            <a:fld id="{8189D09A-0CE4-41B3-A684-DFCB112C1935}" type="slidenum">
              <a:rPr lang="es-MX" smtClean="0"/>
              <a:t>13</a:t>
            </a:fld>
            <a:endParaRPr lang="es-MX"/>
          </a:p>
        </p:txBody>
      </p:sp>
    </p:spTree>
    <p:extLst>
      <p:ext uri="{BB962C8B-B14F-4D97-AF65-F5344CB8AC3E}">
        <p14:creationId xmlns:p14="http://schemas.microsoft.com/office/powerpoint/2010/main" val="3370717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Durante</a:t>
            </a:r>
            <a:r>
              <a:rPr lang="es-MX" baseline="0" dirty="0" smtClean="0"/>
              <a:t> la etapas de Sustanciación y Resolución, se debe tomar en consideración los siguientes aspectos </a:t>
            </a:r>
          </a:p>
          <a:p>
            <a:endParaRPr lang="es-MX" baseline="0" dirty="0" smtClean="0"/>
          </a:p>
          <a:p>
            <a:pPr marL="173422" indent="-173422">
              <a:buFont typeface="Arial" panose="020B0604020202020204" pitchFamily="34" charset="0"/>
              <a:buChar char="•"/>
            </a:pPr>
            <a:r>
              <a:rPr lang="es-MX" baseline="0" dirty="0" smtClean="0"/>
              <a:t>Observar el marco jurídico nacional e internacional con énfasis en normas protectoras para as mujeres </a:t>
            </a:r>
          </a:p>
          <a:p>
            <a:pPr marL="173422" indent="-173422">
              <a:buFont typeface="Arial" panose="020B0604020202020204" pitchFamily="34" charset="0"/>
              <a:buChar char="•"/>
            </a:pPr>
            <a:r>
              <a:rPr lang="es-MX" baseline="0" dirty="0" smtClean="0"/>
              <a:t>Analizar los hechos y las pruebas exhaustivamente sin discriminar por condición de género</a:t>
            </a:r>
          </a:p>
          <a:p>
            <a:pPr marL="173422" indent="-173422">
              <a:buFont typeface="Arial" panose="020B0604020202020204" pitchFamily="34" charset="0"/>
              <a:buChar char="•"/>
            </a:pPr>
            <a:r>
              <a:rPr lang="es-MX" baseline="0" dirty="0" smtClean="0"/>
              <a:t>Ordenar toda aquella actuación tendiente a reforzar el dicho de la victima</a:t>
            </a:r>
          </a:p>
          <a:p>
            <a:pPr marL="173422" indent="-173422">
              <a:buFont typeface="Arial" panose="020B0604020202020204" pitchFamily="34" charset="0"/>
              <a:buChar char="•"/>
            </a:pPr>
            <a:r>
              <a:rPr lang="es-MX" baseline="0" dirty="0" smtClean="0"/>
              <a:t>Otorgar todas las medidas y facilidades para la presentación de testigos </a:t>
            </a:r>
          </a:p>
          <a:p>
            <a:pPr marL="173422" indent="-173422">
              <a:buFont typeface="Arial" panose="020B0604020202020204" pitchFamily="34" charset="0"/>
              <a:buChar char="•"/>
            </a:pPr>
            <a:r>
              <a:rPr lang="es-MX" baseline="0" dirty="0" smtClean="0"/>
              <a:t>Resolver con ejercicios lógico argumentativos, reconociendo y evidenciando las situaciones de poder existente entre las partes </a:t>
            </a:r>
          </a:p>
          <a:p>
            <a:pPr marL="173422" indent="-173422">
              <a:buFont typeface="Arial" panose="020B0604020202020204" pitchFamily="34" charset="0"/>
              <a:buChar char="•"/>
            </a:pPr>
            <a:r>
              <a:rPr lang="es-MX" baseline="0" dirty="0" smtClean="0"/>
              <a:t>Aplicar las normas mas protectoras frente a situaciones de poder, dictando medidas que permita eliminar la posibilidad de repetición</a:t>
            </a:r>
          </a:p>
          <a:p>
            <a:pPr marL="173422" indent="-173422">
              <a:buFont typeface="Arial" panose="020B0604020202020204" pitchFamily="34" charset="0"/>
              <a:buChar char="•"/>
            </a:pPr>
            <a:r>
              <a:rPr lang="es-MX" baseline="0" dirty="0" smtClean="0"/>
              <a:t>Tomar en cuenta los efectos traumatizantes de la victima</a:t>
            </a:r>
            <a:endParaRPr lang="es-MX" dirty="0"/>
          </a:p>
        </p:txBody>
      </p:sp>
      <p:sp>
        <p:nvSpPr>
          <p:cNvPr id="4" name="Marcador de número de diapositiva 3"/>
          <p:cNvSpPr>
            <a:spLocks noGrp="1"/>
          </p:cNvSpPr>
          <p:nvPr>
            <p:ph type="sldNum" sz="quarter" idx="10"/>
          </p:nvPr>
        </p:nvSpPr>
        <p:spPr/>
        <p:txBody>
          <a:bodyPr/>
          <a:lstStyle/>
          <a:p>
            <a:fld id="{0A0C80DD-5691-4C5F-A7F7-A41D92EC8AEC}" type="slidenum">
              <a:rPr lang="es-MX" smtClean="0"/>
              <a:t>14</a:t>
            </a:fld>
            <a:endParaRPr lang="es-MX"/>
          </a:p>
        </p:txBody>
      </p:sp>
    </p:spTree>
    <p:extLst>
      <p:ext uri="{BB962C8B-B14F-4D97-AF65-F5344CB8AC3E}">
        <p14:creationId xmlns:p14="http://schemas.microsoft.com/office/powerpoint/2010/main" val="2667244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Concluimos</a:t>
            </a:r>
            <a:r>
              <a:rPr lang="es-MX" baseline="0" dirty="0" smtClean="0"/>
              <a:t> el análisis de este tema,  resaltando los aspectos fundamentales que se deben tener en cuanta en todo momento durante todo el Proceso Administrativo:</a:t>
            </a:r>
          </a:p>
          <a:p>
            <a:endParaRPr lang="es-MX" baseline="0" dirty="0" smtClean="0"/>
          </a:p>
          <a:p>
            <a:pPr marL="173422" indent="-173422">
              <a:buFont typeface="Arial" panose="020B0604020202020204" pitchFamily="34" charset="0"/>
              <a:buChar char="•"/>
            </a:pPr>
            <a:r>
              <a:rPr lang="es-MX" baseline="0" dirty="0" smtClean="0"/>
              <a:t>No poner en duda el dicho de la victima </a:t>
            </a:r>
          </a:p>
          <a:p>
            <a:pPr marL="173422" indent="-173422">
              <a:buFont typeface="Arial" panose="020B0604020202020204" pitchFamily="34" charset="0"/>
              <a:buChar char="•"/>
            </a:pPr>
            <a:r>
              <a:rPr lang="es-MX" baseline="0" dirty="0" smtClean="0"/>
              <a:t>La persona generadora de violencia es quien debe desacreditar el dicho de la victima con evidencia </a:t>
            </a:r>
          </a:p>
          <a:p>
            <a:pPr marL="173422" indent="-173422">
              <a:buFont typeface="Arial" panose="020B0604020202020204" pitchFamily="34" charset="0"/>
              <a:buChar char="•"/>
            </a:pPr>
            <a:r>
              <a:rPr lang="es-MX" baseline="0" dirty="0" smtClean="0"/>
              <a:t>Tomar en consideración que el consentimiento de la victima frente a la conducta sexual debe ser voluntario, genuino y deseado </a:t>
            </a:r>
            <a:endParaRPr lang="es-MX" dirty="0"/>
          </a:p>
        </p:txBody>
      </p:sp>
      <p:sp>
        <p:nvSpPr>
          <p:cNvPr id="4" name="Marcador de número de diapositiva 3"/>
          <p:cNvSpPr>
            <a:spLocks noGrp="1"/>
          </p:cNvSpPr>
          <p:nvPr>
            <p:ph type="sldNum" sz="quarter" idx="10"/>
          </p:nvPr>
        </p:nvSpPr>
        <p:spPr/>
        <p:txBody>
          <a:bodyPr/>
          <a:lstStyle/>
          <a:p>
            <a:fld id="{0A0C80DD-5691-4C5F-A7F7-A41D92EC8AEC}" type="slidenum">
              <a:rPr lang="es-MX" smtClean="0"/>
              <a:t>15</a:t>
            </a:fld>
            <a:endParaRPr lang="es-MX"/>
          </a:p>
        </p:txBody>
      </p:sp>
    </p:spTree>
    <p:extLst>
      <p:ext uri="{BB962C8B-B14F-4D97-AF65-F5344CB8AC3E}">
        <p14:creationId xmlns:p14="http://schemas.microsoft.com/office/powerpoint/2010/main" val="800599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F02DC4F-0CB7-44D6-9DC2-B1F3251251B0}" type="slidenum">
              <a:rPr lang="es-MX" smtClean="0"/>
              <a:t>16</a:t>
            </a:fld>
            <a:endParaRPr lang="es-MX"/>
          </a:p>
        </p:txBody>
      </p:sp>
    </p:spTree>
    <p:extLst>
      <p:ext uri="{BB962C8B-B14F-4D97-AF65-F5344CB8AC3E}">
        <p14:creationId xmlns:p14="http://schemas.microsoft.com/office/powerpoint/2010/main" val="328153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24916">
              <a:defRPr/>
            </a:pPr>
            <a:r>
              <a:rPr lang="es-MX" dirty="0" smtClean="0"/>
              <a:t>Establecer bases para guiar las investigaciones de quejas y denuncias, así como sus procedimientos administrativos con perspectiva de género, a fin de combatir la discriminación y favorecer el acceso de todas las mujeres y hombres a una vida libre de violencia.</a:t>
            </a:r>
            <a:endParaRPr lang="es-MX" dirty="0"/>
          </a:p>
        </p:txBody>
      </p:sp>
      <p:sp>
        <p:nvSpPr>
          <p:cNvPr id="4" name="Marcador de número de diapositiva 3"/>
          <p:cNvSpPr>
            <a:spLocks noGrp="1"/>
          </p:cNvSpPr>
          <p:nvPr>
            <p:ph type="sldNum" sz="quarter" idx="10"/>
          </p:nvPr>
        </p:nvSpPr>
        <p:spPr/>
        <p:txBody>
          <a:bodyPr/>
          <a:lstStyle/>
          <a:p>
            <a:fld id="{0A0C80DD-5691-4C5F-A7F7-A41D92EC8AEC}" type="slidenum">
              <a:rPr lang="es-MX" smtClean="0"/>
              <a:t>2</a:t>
            </a:fld>
            <a:endParaRPr lang="es-MX"/>
          </a:p>
        </p:txBody>
      </p:sp>
    </p:spTree>
    <p:extLst>
      <p:ext uri="{BB962C8B-B14F-4D97-AF65-F5344CB8AC3E}">
        <p14:creationId xmlns:p14="http://schemas.microsoft.com/office/powerpoint/2010/main" val="1415411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dirty="0"/>
              <a:t>ACOSO Y HOSTIGAMIENTO SEXUAL</a:t>
            </a:r>
            <a:endParaRPr lang="es-MX" dirty="0"/>
          </a:p>
          <a:p>
            <a:r>
              <a:rPr lang="es-MX" dirty="0"/>
              <a:t>El hostigamiento sexual y el acoso sexual son conductas de carácter lascivo, indeseadas e indebidas que se ejercen en el ámbito laboral; y en tanto humillan, ofenden, intimidan y atentan contra la salud, la integridad, la dignidad, las oportunidades profesionales y los derechos humanos de las mujeres, constituyen expresiones de violencia sexual y de género. </a:t>
            </a:r>
          </a:p>
          <a:p>
            <a:r>
              <a:rPr lang="es-MX" dirty="0"/>
              <a:t>De acuerdo con la Ley General de Acceso de las Mujeres a una Vida libre de Violencia, el hostigamiento sexual se define como: "el ejercicio del poder, en una relación de subordinación real de la víctima frente al agresor en los ámbitos laboral y/o escolar. </a:t>
            </a:r>
          </a:p>
          <a:p>
            <a:r>
              <a:rPr lang="es-MX" dirty="0"/>
              <a:t>Se expresa en conductas verbales, físicas o ambas, relacionadas con la sexualidad de connotación lasciva." De acuerdo con el mismo instrumento jurídico, el acoso sexual se define como: "una forma de violencia en la que, si bien no existe la subordinación, hay un ejercicio abusivo de poder que conlleva a un estado de indefensión y de riesgo para la víctima, independientemente de que se realice en uno o varios eventos". </a:t>
            </a:r>
          </a:p>
          <a:p>
            <a:r>
              <a:rPr lang="es-MX" dirty="0"/>
              <a:t>Ambas conductas expresan un ejercicio de poder que conllevan a un estado de indefensión y de riesgo para las víctimas, independientemente que se realice en uno o varios eventos. Un elemento crucial para reconocer cuando estas conductas ocurren es el CONSENTIMIENTO. </a:t>
            </a:r>
          </a:p>
          <a:p>
            <a:r>
              <a:rPr lang="es-MX" dirty="0"/>
              <a:t>Es decir, si no son deseadas, permitidas, o toleradas de forma explícita por dos o más personas que participen de ellas, las conductas de carácter sexual que invaden el espacio de la libertad psicosexual constituyen actos de hostigamiento o acoso sexual, según corresponda.</a:t>
            </a:r>
          </a:p>
          <a:p>
            <a:r>
              <a:rPr lang="es-MX" dirty="0"/>
              <a:t>Marco Normativo del Acoso y Hostigamiento Sexual</a:t>
            </a:r>
          </a:p>
          <a:p>
            <a:r>
              <a:rPr lang="es-MX" dirty="0"/>
              <a:t>-	Ley General de Acceso a las Mujeres a una vida libre de violencia</a:t>
            </a:r>
          </a:p>
          <a:p>
            <a:r>
              <a:rPr lang="es-MX" dirty="0"/>
              <a:t>-	Norma Mexicana NMX-R-025-SCFU-2015</a:t>
            </a:r>
          </a:p>
          <a:p>
            <a:r>
              <a:rPr lang="es-MX" dirty="0"/>
              <a:t>-	Código Penal del Estado de Guanajuato</a:t>
            </a:r>
          </a:p>
          <a:p>
            <a:endParaRPr lang="es-MX" dirty="0"/>
          </a:p>
        </p:txBody>
      </p:sp>
      <p:sp>
        <p:nvSpPr>
          <p:cNvPr id="4" name="Marcador de número de diapositiva 3"/>
          <p:cNvSpPr>
            <a:spLocks noGrp="1"/>
          </p:cNvSpPr>
          <p:nvPr>
            <p:ph type="sldNum" sz="quarter" idx="10"/>
          </p:nvPr>
        </p:nvSpPr>
        <p:spPr/>
        <p:txBody>
          <a:bodyPr/>
          <a:lstStyle/>
          <a:p>
            <a:fld id="{0A0C80DD-5691-4C5F-A7F7-A41D92EC8AEC}" type="slidenum">
              <a:rPr lang="es-MX" smtClean="0"/>
              <a:t>3</a:t>
            </a:fld>
            <a:endParaRPr lang="es-MX"/>
          </a:p>
        </p:txBody>
      </p:sp>
    </p:spTree>
    <p:extLst>
      <p:ext uri="{BB962C8B-B14F-4D97-AF65-F5344CB8AC3E}">
        <p14:creationId xmlns:p14="http://schemas.microsoft.com/office/powerpoint/2010/main" val="91003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a:t>
            </a:r>
            <a:r>
              <a:rPr lang="es-MX" baseline="0" dirty="0" smtClean="0"/>
              <a:t> relevante identificar aquellos elementos que son constantes y necesarios acreditar por la autoridad en el Acoso y el Hostigamiento sexual </a:t>
            </a:r>
          </a:p>
          <a:p>
            <a:endParaRPr lang="es-MX" baseline="0" dirty="0" smtClean="0"/>
          </a:p>
          <a:p>
            <a:pPr marL="171450" indent="-171450">
              <a:buFont typeface="Arial" panose="020B0604020202020204" pitchFamily="34" charset="0"/>
              <a:buChar char="•"/>
            </a:pPr>
            <a:r>
              <a:rPr lang="es-MX" baseline="0" dirty="0" smtClean="0"/>
              <a:t>Son conductas con connotación sexual o lasciva, que pueden ser verbales, físicos, por medios digitales, etc. </a:t>
            </a:r>
          </a:p>
          <a:p>
            <a:pPr marL="171450" indent="-171450">
              <a:buFont typeface="Arial" panose="020B0604020202020204" pitchFamily="34" charset="0"/>
              <a:buChar char="•"/>
            </a:pPr>
            <a:endParaRPr lang="es-MX" baseline="0" dirty="0" smtClean="0"/>
          </a:p>
          <a:p>
            <a:pPr marL="171450" indent="-171450">
              <a:buFont typeface="Arial" panose="020B0604020202020204" pitchFamily="34" charset="0"/>
              <a:buChar char="•"/>
            </a:pPr>
            <a:r>
              <a:rPr lang="es-MX" baseline="0" dirty="0" smtClean="0"/>
              <a:t>Entre la persona generadora de violencia y la victima existe una relación de poder </a:t>
            </a:r>
          </a:p>
          <a:p>
            <a:pPr marL="171450" indent="-171450">
              <a:buFont typeface="Arial" panose="020B0604020202020204" pitchFamily="34" charset="0"/>
              <a:buChar char="•"/>
            </a:pPr>
            <a:endParaRPr lang="es-MX" baseline="0" dirty="0" smtClean="0"/>
          </a:p>
          <a:p>
            <a:pPr marL="171450" indent="-171450">
              <a:buFont typeface="Arial" panose="020B0604020202020204" pitchFamily="34" charset="0"/>
              <a:buChar char="•"/>
            </a:pPr>
            <a:r>
              <a:rPr lang="es-MX" baseline="0" dirty="0" smtClean="0"/>
              <a:t>En el caso del hostigamiento existe además una supra subordinación de la victima hacia la persona generadora de violencia derivado del cargo que ocupa esta última en la estructura organizacional de la dependencia o de sus funciones y atribuciones.</a:t>
            </a:r>
          </a:p>
          <a:p>
            <a:pPr marL="171450" indent="-171450">
              <a:buFont typeface="Arial" panose="020B0604020202020204" pitchFamily="34" charset="0"/>
              <a:buChar char="•"/>
            </a:pPr>
            <a:endParaRPr lang="es-MX" baseline="0" dirty="0" smtClean="0"/>
          </a:p>
          <a:p>
            <a:pPr marL="171450" indent="-171450">
              <a:buFont typeface="Arial" panose="020B0604020202020204" pitchFamily="34" charset="0"/>
              <a:buChar char="•"/>
            </a:pPr>
            <a:r>
              <a:rPr lang="es-MX" baseline="0" dirty="0" smtClean="0"/>
              <a:t>Al momento de realizar la conducta la persona generadora de  violencia no tenia el consentimiento expreso o tácita de la victima </a:t>
            </a:r>
          </a:p>
          <a:p>
            <a:pPr marL="171450" indent="-171450">
              <a:buFont typeface="Arial" panose="020B0604020202020204" pitchFamily="34" charset="0"/>
              <a:buChar char="•"/>
            </a:pPr>
            <a:endParaRPr lang="es-MX" baseline="0" dirty="0" smtClean="0"/>
          </a:p>
          <a:p>
            <a:pPr marL="171450" indent="-171450">
              <a:buFont typeface="Arial" panose="020B0604020202020204" pitchFamily="34" charset="0"/>
              <a:buChar char="•"/>
            </a:pPr>
            <a:r>
              <a:rPr lang="es-MX" baseline="0" dirty="0" smtClean="0"/>
              <a:t>Basta con la realización de la conducta de carácter sexual o lasciva en una sola ocasión para que se actualice el tipo o puede ser de manera reiterada, constante o continua. </a:t>
            </a:r>
          </a:p>
          <a:p>
            <a:pPr marL="171450" indent="-171450">
              <a:buFont typeface="Arial" panose="020B0604020202020204" pitchFamily="34" charset="0"/>
              <a:buChar char="•"/>
            </a:pPr>
            <a:endParaRPr lang="es-MX" baseline="0" dirty="0" smtClean="0"/>
          </a:p>
          <a:p>
            <a:pPr marL="171450" indent="-171450">
              <a:buFont typeface="Arial" panose="020B0604020202020204" pitchFamily="34" charset="0"/>
              <a:buChar char="•"/>
            </a:pPr>
            <a:endParaRPr lang="es-MX" dirty="0"/>
          </a:p>
        </p:txBody>
      </p:sp>
      <p:sp>
        <p:nvSpPr>
          <p:cNvPr id="4" name="Marcador de número de diapositiva 3"/>
          <p:cNvSpPr>
            <a:spLocks noGrp="1"/>
          </p:cNvSpPr>
          <p:nvPr>
            <p:ph type="sldNum" sz="quarter" idx="10"/>
          </p:nvPr>
        </p:nvSpPr>
        <p:spPr/>
        <p:txBody>
          <a:bodyPr/>
          <a:lstStyle/>
          <a:p>
            <a:fld id="{0A0C80DD-5691-4C5F-A7F7-A41D92EC8AEC}" type="slidenum">
              <a:rPr lang="es-MX" smtClean="0"/>
              <a:t>4</a:t>
            </a:fld>
            <a:endParaRPr lang="es-MX"/>
          </a:p>
        </p:txBody>
      </p:sp>
    </p:spTree>
    <p:extLst>
      <p:ext uri="{BB962C8B-B14F-4D97-AF65-F5344CB8AC3E}">
        <p14:creationId xmlns:p14="http://schemas.microsoft.com/office/powerpoint/2010/main" val="248923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 quién aplica</a:t>
            </a:r>
            <a:r>
              <a:rPr lang="es-MX" baseline="0" dirty="0" smtClean="0"/>
              <a:t> la obligación de atender con perspectiva de género y a la luz de los estándares internacionales?</a:t>
            </a:r>
          </a:p>
          <a:p>
            <a:r>
              <a:rPr lang="es-MX" dirty="0" smtClean="0"/>
              <a:t>A los Órganos Internos de Control</a:t>
            </a:r>
            <a:r>
              <a:rPr lang="es-MX" baseline="0" dirty="0" smtClean="0"/>
              <a:t> de las dependencias del Poder Ejecutivo y a las Contralorías Municipales </a:t>
            </a:r>
          </a:p>
          <a:p>
            <a:pPr defTabSz="924916">
              <a:defRPr/>
            </a:pPr>
            <a:r>
              <a:rPr lang="es-MX" dirty="0"/>
              <a:t>Los Órganos Internos de Control, </a:t>
            </a:r>
            <a:r>
              <a:rPr lang="es-MX" b="1" dirty="0"/>
              <a:t> </a:t>
            </a:r>
            <a:r>
              <a:rPr lang="es-MX" dirty="0"/>
              <a:t>deberán cumplir con los principios además  con los principios de </a:t>
            </a:r>
            <a:r>
              <a:rPr lang="es-MX" dirty="0" err="1"/>
              <a:t>de</a:t>
            </a:r>
            <a:r>
              <a:rPr lang="es-MX" dirty="0"/>
              <a:t> legalidad, exhaustividad, imparcialidad, objetividad, congruencia, presunción de inocencia, verdad material, respeto a los derechos humanos, además de incorporar las técnicas, tecnologías y métodos de investigación que observen las mejores prácticas internacionales, siendo responsables de la oportunidad y eficacia en la investigación de quejas y denuncias y la substanciación de los procedimientos de responsabilidad administrativa, en términos de lo previsto en la Ley de Responsabilidades Administrativas para el estado de Guanajuato</a:t>
            </a:r>
          </a:p>
          <a:p>
            <a:endParaRPr lang="es-MX" baseline="0" dirty="0" smtClean="0"/>
          </a:p>
          <a:p>
            <a:endParaRPr lang="es-MX" baseline="0" dirty="0" smtClean="0"/>
          </a:p>
          <a:p>
            <a:r>
              <a:rPr lang="es-MX" baseline="0" dirty="0" smtClean="0"/>
              <a:t>En qué casos ? </a:t>
            </a:r>
          </a:p>
          <a:p>
            <a:r>
              <a:rPr lang="es-MX" dirty="0" smtClean="0"/>
              <a:t>En la atención, investigación y resolución de quejas y/o denuncias derivadas de hechos de Acoso</a:t>
            </a:r>
            <a:r>
              <a:rPr lang="es-MX" baseline="0" dirty="0" smtClean="0"/>
              <a:t> y Hostigamiento Sexual en la Administración Pública estatal y municipal </a:t>
            </a:r>
            <a:endParaRPr lang="es-MX" dirty="0"/>
          </a:p>
        </p:txBody>
      </p:sp>
      <p:sp>
        <p:nvSpPr>
          <p:cNvPr id="4" name="Marcador de número de diapositiva 3"/>
          <p:cNvSpPr>
            <a:spLocks noGrp="1"/>
          </p:cNvSpPr>
          <p:nvPr>
            <p:ph type="sldNum" sz="quarter" idx="10"/>
          </p:nvPr>
        </p:nvSpPr>
        <p:spPr/>
        <p:txBody>
          <a:bodyPr/>
          <a:lstStyle/>
          <a:p>
            <a:fld id="{0A0C80DD-5691-4C5F-A7F7-A41D92EC8AEC}" type="slidenum">
              <a:rPr lang="es-MX" smtClean="0"/>
              <a:t>5</a:t>
            </a:fld>
            <a:endParaRPr lang="es-MX"/>
          </a:p>
        </p:txBody>
      </p:sp>
    </p:spTree>
    <p:extLst>
      <p:ext uri="{BB962C8B-B14F-4D97-AF65-F5344CB8AC3E}">
        <p14:creationId xmlns:p14="http://schemas.microsoft.com/office/powerpoint/2010/main" val="284626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todas aquellas  quejas o denuncias que estén involucradas personas ubicadas en </a:t>
            </a:r>
            <a:r>
              <a:rPr lang="es-MX" b="1" dirty="0"/>
              <a:t>categoría sospechosa</a:t>
            </a:r>
            <a:r>
              <a:rPr lang="es-MX" dirty="0"/>
              <a:t>, particularmente las que se deriven por cuestiones de género,</a:t>
            </a:r>
            <a:r>
              <a:rPr lang="es-MX" b="1" dirty="0"/>
              <a:t> </a:t>
            </a:r>
            <a:r>
              <a:rPr lang="es-MX" dirty="0"/>
              <a:t>se deberá prestar especial atención y aplicar un escrutinio estricto de los hechos y contexto que motivó la queja o denuncia, y se abstendrán en todo momento de prevenir o requerir a la víctima  a efecto de que aporten elementos de prueba, preponderando en todo momento la </a:t>
            </a:r>
            <a:r>
              <a:rPr lang="es-MX" b="1" dirty="0"/>
              <a:t>credibilidad del dicho de  la victima, </a:t>
            </a:r>
          </a:p>
          <a:p>
            <a:endParaRPr lang="es-MX" b="1" dirty="0"/>
          </a:p>
          <a:p>
            <a:r>
              <a:rPr lang="es-MX" dirty="0"/>
              <a:t>Incluso de deberá iniciar una investigación ante una denuncia anónima, si cumple con los requisitos de </a:t>
            </a:r>
            <a:r>
              <a:rPr lang="es-MX" b="1" dirty="0" smtClean="0"/>
              <a:t>modo,  </a:t>
            </a:r>
            <a:r>
              <a:rPr lang="es-MX" b="1" dirty="0"/>
              <a:t>tiempo y lugar. </a:t>
            </a:r>
          </a:p>
          <a:p>
            <a:r>
              <a:rPr lang="es-MX" dirty="0"/>
              <a:t>              </a:t>
            </a:r>
          </a:p>
          <a:p>
            <a:r>
              <a:rPr lang="es-MX" dirty="0"/>
              <a:t>Se entiende por  </a:t>
            </a:r>
            <a:r>
              <a:rPr lang="es-MX" b="1" dirty="0"/>
              <a:t>Categoría sospechosa: </a:t>
            </a:r>
            <a:r>
              <a:rPr lang="es-MX" dirty="0"/>
              <a:t>Hechos o circunstancias por las cuales se identifican a las presuntas víctimas o personas denunciantes con un grupo de atención prioritaria;</a:t>
            </a:r>
          </a:p>
          <a:p>
            <a:endParaRPr lang="es-MX" dirty="0"/>
          </a:p>
          <a:p>
            <a:r>
              <a:rPr lang="es-MX" dirty="0"/>
              <a:t>Con base en la naturaleza, estudio y análisis de la queja o denuncia y demás elementos de ponderación, en caso de existir un riesgo respecto de la integridad física, moral o psicológica de la víctima , sus condiciones laborales o se pueda afectar su esfera de derechos, los Órganos Internos de Control  solicitaran a la sustanciadora dicte la adopción de medidas de protección de forma inmediata, las cuales deberán ser  pertinentes, razonables, proporcionales y temporales. </a:t>
            </a:r>
          </a:p>
          <a:p>
            <a:endParaRPr lang="es-MX" b="1" dirty="0"/>
          </a:p>
          <a:p>
            <a:endParaRPr lang="es-MX" dirty="0"/>
          </a:p>
        </p:txBody>
      </p:sp>
      <p:sp>
        <p:nvSpPr>
          <p:cNvPr id="4" name="Marcador de número de diapositiva 3"/>
          <p:cNvSpPr>
            <a:spLocks noGrp="1"/>
          </p:cNvSpPr>
          <p:nvPr>
            <p:ph type="sldNum" sz="quarter" idx="10"/>
          </p:nvPr>
        </p:nvSpPr>
        <p:spPr/>
        <p:txBody>
          <a:bodyPr/>
          <a:lstStyle/>
          <a:p>
            <a:fld id="{8189D09A-0CE4-41B3-A684-DFCB112C1935}" type="slidenum">
              <a:rPr lang="es-MX" smtClean="0"/>
              <a:t>6</a:t>
            </a:fld>
            <a:endParaRPr lang="es-MX"/>
          </a:p>
        </p:txBody>
      </p:sp>
    </p:spTree>
    <p:extLst>
      <p:ext uri="{BB962C8B-B14F-4D97-AF65-F5344CB8AC3E}">
        <p14:creationId xmlns:p14="http://schemas.microsoft.com/office/powerpoint/2010/main" val="68032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Con base en la naturaleza, estudio y análisis de la queja o denuncia y demás elementos de ponderación, en caso de existir un riesgo respecto de la integridad física, moral o psicológica de la víctima , sus condiciones laborales o se pueda afectar su esfera de derechos, los Órganos Internos de Control  solicitaran a la sustanciadora dicte la adopción de medidas de protección de forma inmediata, las cuales deberán ser  inmediatas, pertinentes, razonables, y temporales. </a:t>
            </a:r>
          </a:p>
          <a:p>
            <a:endParaRPr lang="es-MX" b="1" dirty="0"/>
          </a:p>
          <a:p>
            <a:r>
              <a:rPr lang="es-MX" b="1" dirty="0"/>
              <a:t>Medidas de protección:</a:t>
            </a:r>
            <a:r>
              <a:rPr lang="es-MX" dirty="0"/>
              <a:t> Acciones que tienen como finalidad proteger la integridad física y psicológica de la  víctima, a efecto de garantizar el acceso a la justicia en sede administrativa, la igualdad jurídica y la no discriminación;</a:t>
            </a:r>
          </a:p>
          <a:p>
            <a:endParaRPr lang="es-MX" dirty="0"/>
          </a:p>
          <a:p>
            <a:r>
              <a:rPr lang="es-MX" dirty="0"/>
              <a:t>Se enlistan de manera enunciativa y no limitativa, las siguientes:</a:t>
            </a:r>
          </a:p>
          <a:p>
            <a:r>
              <a:rPr lang="es-MX" dirty="0"/>
              <a:t>a)    La reubicación física, o cambio de unidad administrativa, o de horario de la persona generadora de violencia ;</a:t>
            </a:r>
          </a:p>
          <a:p>
            <a:r>
              <a:rPr lang="es-MX" dirty="0"/>
              <a:t>b)    La autorización a efecto de que la víctima realice su labor o función fuera del centro de trabajo, siempre  y cuando ésta lo solicite;</a:t>
            </a:r>
          </a:p>
          <a:p>
            <a:r>
              <a:rPr lang="es-MX" dirty="0"/>
              <a:t>c)    La restricción a la persona generadora de violencia para tener contacto o comunicación con la víctima;</a:t>
            </a:r>
          </a:p>
          <a:p>
            <a:r>
              <a:rPr lang="es-MX" dirty="0"/>
              <a:t>d)    Canalizar y orientar a la víctima a otras instancias con la finalidad de que reciba apoyo psicológico, social o médico, entre otras posibilidades; y</a:t>
            </a:r>
          </a:p>
          <a:p>
            <a:r>
              <a:rPr lang="es-MX" dirty="0"/>
              <a:t>e)    Conducir a la víctima con la figura </a:t>
            </a:r>
            <a:r>
              <a:rPr lang="es-MX" dirty="0" err="1"/>
              <a:t>Ombudsperson</a:t>
            </a:r>
            <a:r>
              <a:rPr lang="es-MX" dirty="0"/>
              <a:t> de la dependencia, para atención en caso de que no tenga conocimiento </a:t>
            </a:r>
          </a:p>
          <a:p>
            <a:endParaRPr lang="es-MX" dirty="0"/>
          </a:p>
          <a:p>
            <a:endParaRPr lang="es-MX" dirty="0"/>
          </a:p>
        </p:txBody>
      </p:sp>
      <p:sp>
        <p:nvSpPr>
          <p:cNvPr id="4" name="Marcador de número de diapositiva 3"/>
          <p:cNvSpPr>
            <a:spLocks noGrp="1"/>
          </p:cNvSpPr>
          <p:nvPr>
            <p:ph type="sldNum" sz="quarter" idx="10"/>
          </p:nvPr>
        </p:nvSpPr>
        <p:spPr/>
        <p:txBody>
          <a:bodyPr/>
          <a:lstStyle/>
          <a:p>
            <a:fld id="{0A0C80DD-5691-4C5F-A7F7-A41D92EC8AEC}" type="slidenum">
              <a:rPr lang="es-MX" smtClean="0"/>
              <a:t>7</a:t>
            </a:fld>
            <a:endParaRPr lang="es-MX"/>
          </a:p>
        </p:txBody>
      </p:sp>
    </p:spTree>
    <p:extLst>
      <p:ext uri="{BB962C8B-B14F-4D97-AF65-F5344CB8AC3E}">
        <p14:creationId xmlns:p14="http://schemas.microsoft.com/office/powerpoint/2010/main" val="780828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Órganos Internos de Control, deberán investigar los hechos y en su caso de realizar la calificación respectiva y el Informe de Presunta Responsabilidad Administrativa con perspectiva de género, por lo que deberán actuar con la debida diligencia, de manera exhaustiva, sin estereotipos de género, libre de discriminación, y sin prejuzgar sobre la veracidad de la queja o denuncia formulada, con la finalidad de garantizar el acceso a la justicia en sede administrativa de la presunta víctima o persona denunciante.  </a:t>
            </a:r>
          </a:p>
          <a:p>
            <a:endParaRPr lang="es-MX" dirty="0"/>
          </a:p>
          <a:p>
            <a:pPr defTabSz="924916">
              <a:defRPr/>
            </a:pPr>
            <a:r>
              <a:rPr lang="es-MX" dirty="0"/>
              <a:t>En la indagación de los hechos, evitarán en lo posible que la presunta víctima declare más de una vez o que reitere su declaración ante distintas instancias, así como inquirir sobre aspectos de la vida íntima de las personas involucradas en la queja o denuncia. Asimismo, prescindirán de estereotipos y de realizar juicios de valor de sus conductas o comportamientos, además de abstenerse de realizar actos o diligencias que conlleven a la </a:t>
            </a:r>
            <a:r>
              <a:rPr lang="es-MX" dirty="0" err="1"/>
              <a:t>revictimización</a:t>
            </a:r>
            <a:r>
              <a:rPr lang="es-MX" dirty="0"/>
              <a:t> de la persona denunciante.</a:t>
            </a:r>
          </a:p>
          <a:p>
            <a:endParaRPr lang="es-MX" dirty="0"/>
          </a:p>
          <a:p>
            <a:endParaRPr lang="es-MX" dirty="0"/>
          </a:p>
          <a:p>
            <a:r>
              <a:rPr lang="es-MX" dirty="0"/>
              <a:t>Se entiende por:</a:t>
            </a:r>
          </a:p>
          <a:p>
            <a:r>
              <a:rPr lang="es-MX" b="1" dirty="0"/>
              <a:t>Perspectiva de género:</a:t>
            </a:r>
            <a:r>
              <a:rPr lang="es-MX" dirty="0"/>
              <a:t> La metodología y los mecanismos que permiten identificar, valorar, cuestionar y revertir la discriminación, la desigualdad y exclusión con base en las diferencias biológicas entre mujeres y hombres, así como las acciones que deben emprenderse para erradicar los factores que las origina y crear las condiciones de cambio que permitan avanzar en la construcción de la igualdad sustantiva entre mujeres y hombres;</a:t>
            </a:r>
          </a:p>
          <a:p>
            <a:r>
              <a:rPr lang="es-MX" b="1" dirty="0"/>
              <a:t>Debida diligencia:</a:t>
            </a:r>
            <a:r>
              <a:rPr lang="es-MX" dirty="0"/>
              <a:t> Constituye un presupuesto esencial del derecho de acceso a la justicia, el cual adquiere mayor relevancia al tratarse de actos o hechos en los que se encuentre involucrada una persona identificada con un grupo históricamente discriminado, las mujeres;</a:t>
            </a:r>
          </a:p>
          <a:p>
            <a:r>
              <a:rPr lang="es-MX" b="1" dirty="0"/>
              <a:t>Estereotipos de género: </a:t>
            </a:r>
            <a:r>
              <a:rPr lang="es-MX" dirty="0"/>
              <a:t>Son generalizaciones de los atributos de género, patrones culturales arraigados que remarcan con insistencia lo que deben ser y hacer los hombres y las mujeres, los cuales se reproducen entre generaciones en el ámbito escolar, familiar, laboral, entre otros;</a:t>
            </a:r>
          </a:p>
          <a:p>
            <a:r>
              <a:rPr lang="es-MX" b="1" dirty="0"/>
              <a:t>Discriminación:</a:t>
            </a:r>
            <a:r>
              <a:rPr lang="es-MX" dirty="0"/>
              <a:t> Toda distinción, exclusión o restricción que, basada en el origen étnico o nacional, sexo, edad, discapacidad, condición social o económica, condiciones de salud, embarazo, lengua, religión, opiniones, preferencias sexuales, estado civil o cualquier otra, tenga por efecto impedir o anular el reconocimiento o el ejercicio de los derechos y la igualdad real de oportunidades de las personas;</a:t>
            </a:r>
          </a:p>
          <a:p>
            <a:r>
              <a:rPr lang="es-MX" dirty="0"/>
              <a:t> </a:t>
            </a:r>
            <a:r>
              <a:rPr lang="es-MX" b="1" dirty="0"/>
              <a:t>Discriminación contra la mujer:</a:t>
            </a:r>
            <a:r>
              <a:rPr lang="es-MX" dirty="0"/>
              <a:t> Toda distinción, exclusión o restricción basada en el sexo que tenga por objeto o por resultado menoscabar o anular el reconocimiento, goce o ejercicio por la mujer, independientemente de su estado civil, sobre la base de la igualdad del hombre y la mujer, de los derechos humanos y las libertades fundamentales en las esferas política, económica, social, cultural y civil o en cualquier otra esfera;</a:t>
            </a:r>
          </a:p>
          <a:p>
            <a:r>
              <a:rPr lang="es-MX" b="1" dirty="0"/>
              <a:t>Discriminación indirecta:</a:t>
            </a:r>
            <a:r>
              <a:rPr lang="es-MX" dirty="0"/>
              <a:t> Aquella que se genera cuando las presuntas víctimas o personas denunciantes pertenecen a un grupo estructuralmente en desventaja, y se soslaya dicha condición en la investigación y resolución del procedimiento de responsabilidad administrativa, particularmente respecto de la dificultad de aportar pruebas dada la complejidad de demostrar los hechos y circunstancias de la queja o denuncia;</a:t>
            </a:r>
          </a:p>
          <a:p>
            <a:endParaRPr lang="es-MX" dirty="0"/>
          </a:p>
          <a:p>
            <a:endParaRPr lang="es-MX" dirty="0"/>
          </a:p>
        </p:txBody>
      </p:sp>
      <p:sp>
        <p:nvSpPr>
          <p:cNvPr id="4" name="Marcador de número de diapositiva 3"/>
          <p:cNvSpPr>
            <a:spLocks noGrp="1"/>
          </p:cNvSpPr>
          <p:nvPr>
            <p:ph type="sldNum" sz="quarter" idx="10"/>
          </p:nvPr>
        </p:nvSpPr>
        <p:spPr/>
        <p:txBody>
          <a:bodyPr/>
          <a:lstStyle/>
          <a:p>
            <a:fld id="{0A0C80DD-5691-4C5F-A7F7-A41D92EC8AEC}" type="slidenum">
              <a:rPr lang="es-MX" smtClean="0"/>
              <a:t>8</a:t>
            </a:fld>
            <a:endParaRPr lang="es-MX"/>
          </a:p>
        </p:txBody>
      </p:sp>
    </p:spTree>
    <p:extLst>
      <p:ext uri="{BB962C8B-B14F-4D97-AF65-F5344CB8AC3E}">
        <p14:creationId xmlns:p14="http://schemas.microsoft.com/office/powerpoint/2010/main" val="278592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a:p>
            <a:r>
              <a:rPr lang="es-MX" dirty="0"/>
              <a:t>Se deberán recibir  y considerar toda clase de elementos de convicción pertinentes para el conocimiento de la verdad material de los hechos motivo de la queja, tales como: correos electrónicos, mensajes telefónicos, fotografías, videos, audios o grabaciones, entre otros, con los que podría contar l víctima, </a:t>
            </a:r>
            <a:r>
              <a:rPr lang="es-MX" b="1" dirty="0"/>
              <a:t>sin exigir o condicionar o negar  la admisión de la queja a la presentación de las mismas</a:t>
            </a:r>
            <a:r>
              <a:rPr lang="es-MX" dirty="0"/>
              <a:t>, , además de considerar el ámbito y espacio particular en el cual se desarrollan, como: traslados, comisiones, convivencias, celebración de festividades, reuniones externas, esto es, las circunstancias de tiempo, modo y lugar en las que se desarrollan.</a:t>
            </a:r>
          </a:p>
          <a:p>
            <a:endParaRPr lang="es-MX" dirty="0"/>
          </a:p>
          <a:p>
            <a:r>
              <a:rPr lang="es-MX" dirty="0"/>
              <a:t>La exhaustividad en la investigación de los hechos materia de la queja o denuncia, impone realizar</a:t>
            </a:r>
            <a:r>
              <a:rPr lang="es-MX" b="1" dirty="0"/>
              <a:t> </a:t>
            </a:r>
            <a:r>
              <a:rPr lang="es-MX" dirty="0"/>
              <a:t>diversas diligencias o actos, así como obtener oficiosamente información o documentación necesaria para su esclarecimiento y el debido sustento de la calificación y presunta responsabilidad administrativa, máxime que un importante número de asuntos al ser de oculta realización, suponen la ausencia de pruebas o la dificultad para allegarse de ellas.</a:t>
            </a:r>
          </a:p>
          <a:p>
            <a:endParaRPr lang="es-MX" b="1" dirty="0"/>
          </a:p>
          <a:p>
            <a:r>
              <a:rPr lang="es-MX" dirty="0"/>
              <a:t>Con la finalidad de conocer el contexto y antecedentes de los hechos, deberán verificar la posible existencia de otras quejas o denuncias presentadas en contra de la persona presuntamente responsable ante los propios Órganos Internos de Control, ; además de allegarse de los resultados del clima laboral y encuestas realizadas en la unidad administrativa en la que se circunscriben los hechos que motiven la queja o denuncia, o bien en la que se encuentran adscritas las personas involucradas, entre otra información.</a:t>
            </a:r>
          </a:p>
          <a:p>
            <a:endParaRPr lang="es-MX" dirty="0"/>
          </a:p>
          <a:p>
            <a:endParaRPr lang="es-MX" dirty="0"/>
          </a:p>
        </p:txBody>
      </p:sp>
      <p:sp>
        <p:nvSpPr>
          <p:cNvPr id="4" name="Marcador de número de diapositiva 3"/>
          <p:cNvSpPr>
            <a:spLocks noGrp="1"/>
          </p:cNvSpPr>
          <p:nvPr>
            <p:ph type="sldNum" sz="quarter" idx="10"/>
          </p:nvPr>
        </p:nvSpPr>
        <p:spPr/>
        <p:txBody>
          <a:bodyPr/>
          <a:lstStyle/>
          <a:p>
            <a:fld id="{8189D09A-0CE4-41B3-A684-DFCB112C1935}" type="slidenum">
              <a:rPr lang="es-MX" smtClean="0"/>
              <a:t>9</a:t>
            </a:fld>
            <a:endParaRPr lang="es-MX"/>
          </a:p>
        </p:txBody>
      </p:sp>
    </p:spTree>
    <p:extLst>
      <p:ext uri="{BB962C8B-B14F-4D97-AF65-F5344CB8AC3E}">
        <p14:creationId xmlns:p14="http://schemas.microsoft.com/office/powerpoint/2010/main" val="415659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39E210-8E48-A04B-AE73-1D91ECD59218}"/>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8CB64641-CD4D-3446-A8C2-7FF9366BCF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7D023CD9-EDBE-5E47-BF41-753E8557CF43}"/>
              </a:ext>
            </a:extLst>
          </p:cNvPr>
          <p:cNvSpPr>
            <a:spLocks noGrp="1"/>
          </p:cNvSpPr>
          <p:nvPr>
            <p:ph type="dt" sz="half" idx="10"/>
          </p:nvPr>
        </p:nvSpPr>
        <p:spPr/>
        <p:txBody>
          <a:bodyPr/>
          <a:lstStyle/>
          <a:p>
            <a:fld id="{69C625C0-3627-184A-9B4D-EC3D9C63A469}" type="datetimeFigureOut">
              <a:rPr lang="es-MX" smtClean="0"/>
              <a:t>23/08/2022</a:t>
            </a:fld>
            <a:endParaRPr lang="es-MX"/>
          </a:p>
        </p:txBody>
      </p:sp>
      <p:sp>
        <p:nvSpPr>
          <p:cNvPr id="5" name="Marcador de pie de página 4">
            <a:extLst>
              <a:ext uri="{FF2B5EF4-FFF2-40B4-BE49-F238E27FC236}">
                <a16:creationId xmlns:a16="http://schemas.microsoft.com/office/drawing/2014/main" id="{A2EA18C2-4CA8-8746-BAD6-86939A7CBBF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56B758B-D82F-D543-8A24-26088A9C44FD}"/>
              </a:ext>
            </a:extLst>
          </p:cNvPr>
          <p:cNvSpPr>
            <a:spLocks noGrp="1"/>
          </p:cNvSpPr>
          <p:nvPr>
            <p:ph type="sldNum" sz="quarter" idx="12"/>
          </p:nvPr>
        </p:nvSpPr>
        <p:spPr/>
        <p:txBody>
          <a:bodyPr/>
          <a:lstStyle/>
          <a:p>
            <a:fld id="{B7234E0F-9471-1246-9F45-F3B671F29249}" type="slidenum">
              <a:rPr lang="es-MX" smtClean="0"/>
              <a:t>‹Nº›</a:t>
            </a:fld>
            <a:endParaRPr lang="es-MX"/>
          </a:p>
        </p:txBody>
      </p:sp>
    </p:spTree>
    <p:extLst>
      <p:ext uri="{BB962C8B-B14F-4D97-AF65-F5344CB8AC3E}">
        <p14:creationId xmlns:p14="http://schemas.microsoft.com/office/powerpoint/2010/main" val="35614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DB2002-1A7C-194D-92DD-11930B6DDACB}"/>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F8C4F600-8959-9145-893A-08293A1D16B5}"/>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E1F17BC-47E3-3640-9A88-CBD0733271B9}"/>
              </a:ext>
            </a:extLst>
          </p:cNvPr>
          <p:cNvSpPr>
            <a:spLocks noGrp="1"/>
          </p:cNvSpPr>
          <p:nvPr>
            <p:ph type="dt" sz="half" idx="10"/>
          </p:nvPr>
        </p:nvSpPr>
        <p:spPr/>
        <p:txBody>
          <a:bodyPr/>
          <a:lstStyle/>
          <a:p>
            <a:fld id="{69C625C0-3627-184A-9B4D-EC3D9C63A469}" type="datetimeFigureOut">
              <a:rPr lang="es-MX" smtClean="0"/>
              <a:t>23/08/2022</a:t>
            </a:fld>
            <a:endParaRPr lang="es-MX"/>
          </a:p>
        </p:txBody>
      </p:sp>
      <p:sp>
        <p:nvSpPr>
          <p:cNvPr id="5" name="Marcador de pie de página 4">
            <a:extLst>
              <a:ext uri="{FF2B5EF4-FFF2-40B4-BE49-F238E27FC236}">
                <a16:creationId xmlns:a16="http://schemas.microsoft.com/office/drawing/2014/main" id="{ACB1F07F-DEAD-2F4F-89CD-EF940F718F9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8C9EE8B-02CE-7D45-A217-13BE6396D4E8}"/>
              </a:ext>
            </a:extLst>
          </p:cNvPr>
          <p:cNvSpPr>
            <a:spLocks noGrp="1"/>
          </p:cNvSpPr>
          <p:nvPr>
            <p:ph type="sldNum" sz="quarter" idx="12"/>
          </p:nvPr>
        </p:nvSpPr>
        <p:spPr/>
        <p:txBody>
          <a:bodyPr/>
          <a:lstStyle/>
          <a:p>
            <a:fld id="{B7234E0F-9471-1246-9F45-F3B671F29249}" type="slidenum">
              <a:rPr lang="es-MX" smtClean="0"/>
              <a:t>‹Nº›</a:t>
            </a:fld>
            <a:endParaRPr lang="es-MX"/>
          </a:p>
        </p:txBody>
      </p:sp>
    </p:spTree>
    <p:extLst>
      <p:ext uri="{BB962C8B-B14F-4D97-AF65-F5344CB8AC3E}">
        <p14:creationId xmlns:p14="http://schemas.microsoft.com/office/powerpoint/2010/main" val="37095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9BB108-9938-3742-BC42-8D4ECF7AA7DC}"/>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499C1348-0098-E440-BEAC-94F19C5F3FAA}"/>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F28E94DF-361B-654F-92D0-FBE971BDDB46}"/>
              </a:ext>
            </a:extLst>
          </p:cNvPr>
          <p:cNvSpPr>
            <a:spLocks noGrp="1"/>
          </p:cNvSpPr>
          <p:nvPr>
            <p:ph type="dt" sz="half" idx="10"/>
          </p:nvPr>
        </p:nvSpPr>
        <p:spPr/>
        <p:txBody>
          <a:bodyPr/>
          <a:lstStyle/>
          <a:p>
            <a:fld id="{69C625C0-3627-184A-9B4D-EC3D9C63A469}" type="datetimeFigureOut">
              <a:rPr lang="es-MX" smtClean="0"/>
              <a:t>23/08/2022</a:t>
            </a:fld>
            <a:endParaRPr lang="es-MX"/>
          </a:p>
        </p:txBody>
      </p:sp>
      <p:sp>
        <p:nvSpPr>
          <p:cNvPr id="5" name="Marcador de pie de página 4">
            <a:extLst>
              <a:ext uri="{FF2B5EF4-FFF2-40B4-BE49-F238E27FC236}">
                <a16:creationId xmlns:a16="http://schemas.microsoft.com/office/drawing/2014/main" id="{932C8FC3-82C8-A548-B2CF-6DFFF47FC5A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DB42A4-EB37-CE49-A976-66B4B47AD4E9}"/>
              </a:ext>
            </a:extLst>
          </p:cNvPr>
          <p:cNvSpPr>
            <a:spLocks noGrp="1"/>
          </p:cNvSpPr>
          <p:nvPr>
            <p:ph type="sldNum" sz="quarter" idx="12"/>
          </p:nvPr>
        </p:nvSpPr>
        <p:spPr/>
        <p:txBody>
          <a:bodyPr/>
          <a:lstStyle/>
          <a:p>
            <a:fld id="{B7234E0F-9471-1246-9F45-F3B671F29249}" type="slidenum">
              <a:rPr lang="es-MX" smtClean="0"/>
              <a:t>‹Nº›</a:t>
            </a:fld>
            <a:endParaRPr lang="es-MX"/>
          </a:p>
        </p:txBody>
      </p:sp>
    </p:spTree>
    <p:extLst>
      <p:ext uri="{BB962C8B-B14F-4D97-AF65-F5344CB8AC3E}">
        <p14:creationId xmlns:p14="http://schemas.microsoft.com/office/powerpoint/2010/main" val="331689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5EEB29-C7A2-3542-850A-A46996FA859E}"/>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37B1E283-C9FA-7042-A14E-7560FC2D7A2A}"/>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D7426E2-DE04-A04C-96D0-358D0377D565}"/>
              </a:ext>
            </a:extLst>
          </p:cNvPr>
          <p:cNvSpPr>
            <a:spLocks noGrp="1"/>
          </p:cNvSpPr>
          <p:nvPr>
            <p:ph type="dt" sz="half" idx="10"/>
          </p:nvPr>
        </p:nvSpPr>
        <p:spPr/>
        <p:txBody>
          <a:bodyPr/>
          <a:lstStyle/>
          <a:p>
            <a:fld id="{69C625C0-3627-184A-9B4D-EC3D9C63A469}" type="datetimeFigureOut">
              <a:rPr lang="es-MX" smtClean="0"/>
              <a:t>23/08/2022</a:t>
            </a:fld>
            <a:endParaRPr lang="es-MX"/>
          </a:p>
        </p:txBody>
      </p:sp>
      <p:sp>
        <p:nvSpPr>
          <p:cNvPr id="5" name="Marcador de pie de página 4">
            <a:extLst>
              <a:ext uri="{FF2B5EF4-FFF2-40B4-BE49-F238E27FC236}">
                <a16:creationId xmlns:a16="http://schemas.microsoft.com/office/drawing/2014/main" id="{DC44C349-76AA-A14E-9AB3-1D91B8CF797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0ED824F-BD31-6747-9642-432AB4123979}"/>
              </a:ext>
            </a:extLst>
          </p:cNvPr>
          <p:cNvSpPr>
            <a:spLocks noGrp="1"/>
          </p:cNvSpPr>
          <p:nvPr>
            <p:ph type="sldNum" sz="quarter" idx="12"/>
          </p:nvPr>
        </p:nvSpPr>
        <p:spPr/>
        <p:txBody>
          <a:bodyPr/>
          <a:lstStyle/>
          <a:p>
            <a:fld id="{B7234E0F-9471-1246-9F45-F3B671F29249}" type="slidenum">
              <a:rPr lang="es-MX" smtClean="0"/>
              <a:t>‹Nº›</a:t>
            </a:fld>
            <a:endParaRPr lang="es-MX"/>
          </a:p>
        </p:txBody>
      </p:sp>
    </p:spTree>
    <p:extLst>
      <p:ext uri="{BB962C8B-B14F-4D97-AF65-F5344CB8AC3E}">
        <p14:creationId xmlns:p14="http://schemas.microsoft.com/office/powerpoint/2010/main" val="380501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FF6D5-3CBD-1644-8BD9-35FE5E0B4943}"/>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BCF4B5B4-4A84-7448-A47B-5E06099BE7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D9DF8D89-6E4F-3A49-897F-DFE6B6103862}"/>
              </a:ext>
            </a:extLst>
          </p:cNvPr>
          <p:cNvSpPr>
            <a:spLocks noGrp="1"/>
          </p:cNvSpPr>
          <p:nvPr>
            <p:ph type="dt" sz="half" idx="10"/>
          </p:nvPr>
        </p:nvSpPr>
        <p:spPr/>
        <p:txBody>
          <a:bodyPr/>
          <a:lstStyle/>
          <a:p>
            <a:fld id="{69C625C0-3627-184A-9B4D-EC3D9C63A469}" type="datetimeFigureOut">
              <a:rPr lang="es-MX" smtClean="0"/>
              <a:t>23/08/2022</a:t>
            </a:fld>
            <a:endParaRPr lang="es-MX"/>
          </a:p>
        </p:txBody>
      </p:sp>
      <p:sp>
        <p:nvSpPr>
          <p:cNvPr id="5" name="Marcador de pie de página 4">
            <a:extLst>
              <a:ext uri="{FF2B5EF4-FFF2-40B4-BE49-F238E27FC236}">
                <a16:creationId xmlns:a16="http://schemas.microsoft.com/office/drawing/2014/main" id="{510818CA-56BE-7742-B868-1F2C9C13DFB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1500474-C89D-4D44-8942-AFE584581E1F}"/>
              </a:ext>
            </a:extLst>
          </p:cNvPr>
          <p:cNvSpPr>
            <a:spLocks noGrp="1"/>
          </p:cNvSpPr>
          <p:nvPr>
            <p:ph type="sldNum" sz="quarter" idx="12"/>
          </p:nvPr>
        </p:nvSpPr>
        <p:spPr/>
        <p:txBody>
          <a:bodyPr/>
          <a:lstStyle/>
          <a:p>
            <a:fld id="{B7234E0F-9471-1246-9F45-F3B671F29249}" type="slidenum">
              <a:rPr lang="es-MX" smtClean="0"/>
              <a:t>‹Nº›</a:t>
            </a:fld>
            <a:endParaRPr lang="es-MX"/>
          </a:p>
        </p:txBody>
      </p:sp>
    </p:spTree>
    <p:extLst>
      <p:ext uri="{BB962C8B-B14F-4D97-AF65-F5344CB8AC3E}">
        <p14:creationId xmlns:p14="http://schemas.microsoft.com/office/powerpoint/2010/main" val="287095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6DFC5A-8FD6-5F46-B31D-03A62DB4703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1D080FA-151C-4042-9B06-2DAD93CB984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833FD7EC-3FD9-014C-87DC-31D0D0230D3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C5E0527A-C206-8A4A-8A54-CB508B1FFA4E}"/>
              </a:ext>
            </a:extLst>
          </p:cNvPr>
          <p:cNvSpPr>
            <a:spLocks noGrp="1"/>
          </p:cNvSpPr>
          <p:nvPr>
            <p:ph type="dt" sz="half" idx="10"/>
          </p:nvPr>
        </p:nvSpPr>
        <p:spPr/>
        <p:txBody>
          <a:bodyPr/>
          <a:lstStyle/>
          <a:p>
            <a:fld id="{69C625C0-3627-184A-9B4D-EC3D9C63A469}" type="datetimeFigureOut">
              <a:rPr lang="es-MX" smtClean="0"/>
              <a:t>23/08/2022</a:t>
            </a:fld>
            <a:endParaRPr lang="es-MX"/>
          </a:p>
        </p:txBody>
      </p:sp>
      <p:sp>
        <p:nvSpPr>
          <p:cNvPr id="6" name="Marcador de pie de página 5">
            <a:extLst>
              <a:ext uri="{FF2B5EF4-FFF2-40B4-BE49-F238E27FC236}">
                <a16:creationId xmlns:a16="http://schemas.microsoft.com/office/drawing/2014/main" id="{B40B1F61-1E19-234A-86D8-A25099394DD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A29389F-0898-1A44-91A5-FAF96D5404F5}"/>
              </a:ext>
            </a:extLst>
          </p:cNvPr>
          <p:cNvSpPr>
            <a:spLocks noGrp="1"/>
          </p:cNvSpPr>
          <p:nvPr>
            <p:ph type="sldNum" sz="quarter" idx="12"/>
          </p:nvPr>
        </p:nvSpPr>
        <p:spPr/>
        <p:txBody>
          <a:bodyPr/>
          <a:lstStyle/>
          <a:p>
            <a:fld id="{B7234E0F-9471-1246-9F45-F3B671F29249}" type="slidenum">
              <a:rPr lang="es-MX" smtClean="0"/>
              <a:t>‹Nº›</a:t>
            </a:fld>
            <a:endParaRPr lang="es-MX"/>
          </a:p>
        </p:txBody>
      </p:sp>
    </p:spTree>
    <p:extLst>
      <p:ext uri="{BB962C8B-B14F-4D97-AF65-F5344CB8AC3E}">
        <p14:creationId xmlns:p14="http://schemas.microsoft.com/office/powerpoint/2010/main" val="202996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EBFEA-EC3A-CF45-A84E-8C3F6A559E31}"/>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79F14CE8-CBE8-7B4C-BCFD-96FBA77FF9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7D3375D-FCFE-214E-A88B-B60E7AD82829}"/>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61E2ECAD-26B0-1D4C-8B7A-84F0A58231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D5331CC4-778C-324D-B323-A48F842C4160}"/>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64DE28EF-5F2D-4141-B454-08ED7E8C8C73}"/>
              </a:ext>
            </a:extLst>
          </p:cNvPr>
          <p:cNvSpPr>
            <a:spLocks noGrp="1"/>
          </p:cNvSpPr>
          <p:nvPr>
            <p:ph type="dt" sz="half" idx="10"/>
          </p:nvPr>
        </p:nvSpPr>
        <p:spPr/>
        <p:txBody>
          <a:bodyPr/>
          <a:lstStyle/>
          <a:p>
            <a:fld id="{69C625C0-3627-184A-9B4D-EC3D9C63A469}" type="datetimeFigureOut">
              <a:rPr lang="es-MX" smtClean="0"/>
              <a:t>23/08/2022</a:t>
            </a:fld>
            <a:endParaRPr lang="es-MX"/>
          </a:p>
        </p:txBody>
      </p:sp>
      <p:sp>
        <p:nvSpPr>
          <p:cNvPr id="8" name="Marcador de pie de página 7">
            <a:extLst>
              <a:ext uri="{FF2B5EF4-FFF2-40B4-BE49-F238E27FC236}">
                <a16:creationId xmlns:a16="http://schemas.microsoft.com/office/drawing/2014/main" id="{DB69479D-D9E1-584B-A17A-8DF5CCA77DA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EB0F4FE-FEA3-F445-8E02-486EE1E85EFF}"/>
              </a:ext>
            </a:extLst>
          </p:cNvPr>
          <p:cNvSpPr>
            <a:spLocks noGrp="1"/>
          </p:cNvSpPr>
          <p:nvPr>
            <p:ph type="sldNum" sz="quarter" idx="12"/>
          </p:nvPr>
        </p:nvSpPr>
        <p:spPr/>
        <p:txBody>
          <a:bodyPr/>
          <a:lstStyle/>
          <a:p>
            <a:fld id="{B7234E0F-9471-1246-9F45-F3B671F29249}" type="slidenum">
              <a:rPr lang="es-MX" smtClean="0"/>
              <a:t>‹Nº›</a:t>
            </a:fld>
            <a:endParaRPr lang="es-MX"/>
          </a:p>
        </p:txBody>
      </p:sp>
    </p:spTree>
    <p:extLst>
      <p:ext uri="{BB962C8B-B14F-4D97-AF65-F5344CB8AC3E}">
        <p14:creationId xmlns:p14="http://schemas.microsoft.com/office/powerpoint/2010/main" val="305739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D3B844-7DBC-7049-BACC-1B3267C49D1A}"/>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93BCAFB3-8AC8-A64F-A68C-AEEE690A86EF}"/>
              </a:ext>
            </a:extLst>
          </p:cNvPr>
          <p:cNvSpPr>
            <a:spLocks noGrp="1"/>
          </p:cNvSpPr>
          <p:nvPr>
            <p:ph type="dt" sz="half" idx="10"/>
          </p:nvPr>
        </p:nvSpPr>
        <p:spPr/>
        <p:txBody>
          <a:bodyPr/>
          <a:lstStyle/>
          <a:p>
            <a:fld id="{69C625C0-3627-184A-9B4D-EC3D9C63A469}" type="datetimeFigureOut">
              <a:rPr lang="es-MX" smtClean="0"/>
              <a:t>23/08/2022</a:t>
            </a:fld>
            <a:endParaRPr lang="es-MX"/>
          </a:p>
        </p:txBody>
      </p:sp>
      <p:sp>
        <p:nvSpPr>
          <p:cNvPr id="4" name="Marcador de pie de página 3">
            <a:extLst>
              <a:ext uri="{FF2B5EF4-FFF2-40B4-BE49-F238E27FC236}">
                <a16:creationId xmlns:a16="http://schemas.microsoft.com/office/drawing/2014/main" id="{27C96606-4A46-4A4B-B188-C48F05270AA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E7BBDE4-EA80-9244-A82C-E476EB031D4A}"/>
              </a:ext>
            </a:extLst>
          </p:cNvPr>
          <p:cNvSpPr>
            <a:spLocks noGrp="1"/>
          </p:cNvSpPr>
          <p:nvPr>
            <p:ph type="sldNum" sz="quarter" idx="12"/>
          </p:nvPr>
        </p:nvSpPr>
        <p:spPr/>
        <p:txBody>
          <a:bodyPr/>
          <a:lstStyle/>
          <a:p>
            <a:fld id="{B7234E0F-9471-1246-9F45-F3B671F29249}" type="slidenum">
              <a:rPr lang="es-MX" smtClean="0"/>
              <a:t>‹Nº›</a:t>
            </a:fld>
            <a:endParaRPr lang="es-MX"/>
          </a:p>
        </p:txBody>
      </p:sp>
    </p:spTree>
    <p:extLst>
      <p:ext uri="{BB962C8B-B14F-4D97-AF65-F5344CB8AC3E}">
        <p14:creationId xmlns:p14="http://schemas.microsoft.com/office/powerpoint/2010/main" val="319121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A0272C-B4FB-BD41-A24D-6D5F4E7A8BD0}"/>
              </a:ext>
            </a:extLst>
          </p:cNvPr>
          <p:cNvSpPr>
            <a:spLocks noGrp="1"/>
          </p:cNvSpPr>
          <p:nvPr>
            <p:ph type="dt" sz="half" idx="10"/>
          </p:nvPr>
        </p:nvSpPr>
        <p:spPr/>
        <p:txBody>
          <a:bodyPr/>
          <a:lstStyle/>
          <a:p>
            <a:fld id="{69C625C0-3627-184A-9B4D-EC3D9C63A469}" type="datetimeFigureOut">
              <a:rPr lang="es-MX" smtClean="0"/>
              <a:t>23/08/2022</a:t>
            </a:fld>
            <a:endParaRPr lang="es-MX"/>
          </a:p>
        </p:txBody>
      </p:sp>
      <p:sp>
        <p:nvSpPr>
          <p:cNvPr id="3" name="Marcador de pie de página 2">
            <a:extLst>
              <a:ext uri="{FF2B5EF4-FFF2-40B4-BE49-F238E27FC236}">
                <a16:creationId xmlns:a16="http://schemas.microsoft.com/office/drawing/2014/main" id="{1BCFF939-0B81-5349-91D5-60D7059843C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5D47261-AE07-7941-8226-3C440D412D0A}"/>
              </a:ext>
            </a:extLst>
          </p:cNvPr>
          <p:cNvSpPr>
            <a:spLocks noGrp="1"/>
          </p:cNvSpPr>
          <p:nvPr>
            <p:ph type="sldNum" sz="quarter" idx="12"/>
          </p:nvPr>
        </p:nvSpPr>
        <p:spPr/>
        <p:txBody>
          <a:bodyPr/>
          <a:lstStyle/>
          <a:p>
            <a:fld id="{B7234E0F-9471-1246-9F45-F3B671F29249}" type="slidenum">
              <a:rPr lang="es-MX" smtClean="0"/>
              <a:t>‹Nº›</a:t>
            </a:fld>
            <a:endParaRPr lang="es-MX"/>
          </a:p>
        </p:txBody>
      </p:sp>
    </p:spTree>
    <p:extLst>
      <p:ext uri="{BB962C8B-B14F-4D97-AF65-F5344CB8AC3E}">
        <p14:creationId xmlns:p14="http://schemas.microsoft.com/office/powerpoint/2010/main" val="326621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FEABB8-2E16-4642-B841-B2A83F1D49E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F40FC92-9FF7-B94D-BDDB-BFEBCC12F2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73B6D24C-8D39-024E-954D-C44FF0727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AC2543B-52DE-2146-9DC0-1AAAC355355B}"/>
              </a:ext>
            </a:extLst>
          </p:cNvPr>
          <p:cNvSpPr>
            <a:spLocks noGrp="1"/>
          </p:cNvSpPr>
          <p:nvPr>
            <p:ph type="dt" sz="half" idx="10"/>
          </p:nvPr>
        </p:nvSpPr>
        <p:spPr/>
        <p:txBody>
          <a:bodyPr/>
          <a:lstStyle/>
          <a:p>
            <a:fld id="{69C625C0-3627-184A-9B4D-EC3D9C63A469}" type="datetimeFigureOut">
              <a:rPr lang="es-MX" smtClean="0"/>
              <a:t>23/08/2022</a:t>
            </a:fld>
            <a:endParaRPr lang="es-MX"/>
          </a:p>
        </p:txBody>
      </p:sp>
      <p:sp>
        <p:nvSpPr>
          <p:cNvPr id="6" name="Marcador de pie de página 5">
            <a:extLst>
              <a:ext uri="{FF2B5EF4-FFF2-40B4-BE49-F238E27FC236}">
                <a16:creationId xmlns:a16="http://schemas.microsoft.com/office/drawing/2014/main" id="{88694C5A-60E0-B444-A927-E70C5FDD2E5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F0298E4-4EDF-7242-ABC8-885224181225}"/>
              </a:ext>
            </a:extLst>
          </p:cNvPr>
          <p:cNvSpPr>
            <a:spLocks noGrp="1"/>
          </p:cNvSpPr>
          <p:nvPr>
            <p:ph type="sldNum" sz="quarter" idx="12"/>
          </p:nvPr>
        </p:nvSpPr>
        <p:spPr/>
        <p:txBody>
          <a:bodyPr/>
          <a:lstStyle/>
          <a:p>
            <a:fld id="{B7234E0F-9471-1246-9F45-F3B671F29249}" type="slidenum">
              <a:rPr lang="es-MX" smtClean="0"/>
              <a:t>‹Nº›</a:t>
            </a:fld>
            <a:endParaRPr lang="es-MX"/>
          </a:p>
        </p:txBody>
      </p:sp>
    </p:spTree>
    <p:extLst>
      <p:ext uri="{BB962C8B-B14F-4D97-AF65-F5344CB8AC3E}">
        <p14:creationId xmlns:p14="http://schemas.microsoft.com/office/powerpoint/2010/main" val="374989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FB079-1EE2-064A-A227-D5CC618FE62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3F7FD506-2C80-6A45-A666-B73716BA96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E7CDBD2-CC8A-3740-A192-17585DA50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AAAADDC-F23F-EA46-BE28-2D6AED419511}"/>
              </a:ext>
            </a:extLst>
          </p:cNvPr>
          <p:cNvSpPr>
            <a:spLocks noGrp="1"/>
          </p:cNvSpPr>
          <p:nvPr>
            <p:ph type="dt" sz="half" idx="10"/>
          </p:nvPr>
        </p:nvSpPr>
        <p:spPr/>
        <p:txBody>
          <a:bodyPr/>
          <a:lstStyle/>
          <a:p>
            <a:fld id="{69C625C0-3627-184A-9B4D-EC3D9C63A469}" type="datetimeFigureOut">
              <a:rPr lang="es-MX" smtClean="0"/>
              <a:t>23/08/2022</a:t>
            </a:fld>
            <a:endParaRPr lang="es-MX"/>
          </a:p>
        </p:txBody>
      </p:sp>
      <p:sp>
        <p:nvSpPr>
          <p:cNvPr id="6" name="Marcador de pie de página 5">
            <a:extLst>
              <a:ext uri="{FF2B5EF4-FFF2-40B4-BE49-F238E27FC236}">
                <a16:creationId xmlns:a16="http://schemas.microsoft.com/office/drawing/2014/main" id="{21B23538-3ED8-3744-B5D3-D21FBB7F4C9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E56D0A2-F61B-CF4D-966D-1CDD538C689C}"/>
              </a:ext>
            </a:extLst>
          </p:cNvPr>
          <p:cNvSpPr>
            <a:spLocks noGrp="1"/>
          </p:cNvSpPr>
          <p:nvPr>
            <p:ph type="sldNum" sz="quarter" idx="12"/>
          </p:nvPr>
        </p:nvSpPr>
        <p:spPr/>
        <p:txBody>
          <a:bodyPr/>
          <a:lstStyle/>
          <a:p>
            <a:fld id="{B7234E0F-9471-1246-9F45-F3B671F29249}" type="slidenum">
              <a:rPr lang="es-MX" smtClean="0"/>
              <a:t>‹Nº›</a:t>
            </a:fld>
            <a:endParaRPr lang="es-MX"/>
          </a:p>
        </p:txBody>
      </p:sp>
    </p:spTree>
    <p:extLst>
      <p:ext uri="{BB962C8B-B14F-4D97-AF65-F5344CB8AC3E}">
        <p14:creationId xmlns:p14="http://schemas.microsoft.com/office/powerpoint/2010/main" val="206931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23C6374-7181-A04C-BD7F-1ECA4FE99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BA574EB1-6F0D-8C4C-A0C7-F2776AC9CE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EBD1F44-A572-2A41-8813-59A3F53DB4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625C0-3627-184A-9B4D-EC3D9C63A469}" type="datetimeFigureOut">
              <a:rPr lang="es-MX" smtClean="0"/>
              <a:t>23/08/2022</a:t>
            </a:fld>
            <a:endParaRPr lang="es-MX"/>
          </a:p>
        </p:txBody>
      </p:sp>
      <p:sp>
        <p:nvSpPr>
          <p:cNvPr id="5" name="Marcador de pie de página 4">
            <a:extLst>
              <a:ext uri="{FF2B5EF4-FFF2-40B4-BE49-F238E27FC236}">
                <a16:creationId xmlns:a16="http://schemas.microsoft.com/office/drawing/2014/main" id="{159D157C-13D3-9144-A57A-939A698ED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D5F6A40-0D53-0B41-933A-DC9AE5CC8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34E0F-9471-1246-9F45-F3B671F29249}" type="slidenum">
              <a:rPr lang="es-MX" smtClean="0"/>
              <a:t>‹Nº›</a:t>
            </a:fld>
            <a:endParaRPr lang="es-MX"/>
          </a:p>
        </p:txBody>
      </p:sp>
    </p:spTree>
    <p:extLst>
      <p:ext uri="{BB962C8B-B14F-4D97-AF65-F5344CB8AC3E}">
        <p14:creationId xmlns:p14="http://schemas.microsoft.com/office/powerpoint/2010/main" val="3397673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MX" sz="3200" b="1" dirty="0">
                <a:solidFill>
                  <a:srgbClr val="7030A0"/>
                </a:solidFill>
                <a:latin typeface="Verdana" panose="020B0604030504040204" pitchFamily="34" charset="0"/>
                <a:ea typeface="Calibri" panose="020F0502020204030204" pitchFamily="34" charset="0"/>
                <a:cs typeface="Times New Roman" panose="02020603050405020304" pitchFamily="18" charset="0"/>
              </a:rPr>
              <a:t>Procedimiento Administrativo en caso de Acoso y Hostigamiento Sexual </a:t>
            </a:r>
            <a:r>
              <a:rPr lang="es-MX" sz="3200" b="1" dirty="0">
                <a:solidFill>
                  <a:srgbClr val="FF0000"/>
                </a:solidFill>
                <a:latin typeface="Verdana" panose="020B0604030504040204" pitchFamily="34" charset="0"/>
                <a:ea typeface="Calibri" panose="020F0502020204030204" pitchFamily="34" charset="0"/>
                <a:cs typeface="Times New Roman" panose="02020603050405020304" pitchFamily="18" charset="0"/>
              </a:rPr>
              <a:t> </a:t>
            </a:r>
            <a:endParaRPr lang="es-MX" sz="3200" dirty="0">
              <a:solidFill>
                <a:srgbClr val="FF0000"/>
              </a:solidFill>
              <a:latin typeface="Arial Rounded MT Bold" panose="020F0704030504030204" pitchFamily="34" charset="0"/>
              <a:cs typeface="Arial" panose="020B0604020202020204" pitchFamily="34" charset="0"/>
            </a:endParaRPr>
          </a:p>
        </p:txBody>
      </p:sp>
      <p:pic>
        <p:nvPicPr>
          <p:cNvPr id="4" name="Imagen 3"/>
          <p:cNvPicPr>
            <a:picLocks noChangeAspect="1"/>
          </p:cNvPicPr>
          <p:nvPr/>
        </p:nvPicPr>
        <p:blipFill rotWithShape="1">
          <a:blip r:embed="rId4"/>
          <a:srcRect l="273" t="13827" r="2912" b="14002"/>
          <a:stretch/>
        </p:blipFill>
        <p:spPr>
          <a:xfrm>
            <a:off x="3795485" y="3509963"/>
            <a:ext cx="4601029" cy="2100943"/>
          </a:xfrm>
          <a:prstGeom prst="rect">
            <a:avLst/>
          </a:prstGeom>
        </p:spPr>
      </p:pic>
    </p:spTree>
    <p:extLst>
      <p:ext uri="{BB962C8B-B14F-4D97-AF65-F5344CB8AC3E}">
        <p14:creationId xmlns:p14="http://schemas.microsoft.com/office/powerpoint/2010/main" val="156720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0442" y="250827"/>
            <a:ext cx="5737431" cy="852976"/>
          </a:xfrm>
          <a:solidFill>
            <a:srgbClr val="9900CC"/>
          </a:solidFill>
        </p:spPr>
        <p:txBody>
          <a:bodyPr/>
          <a:lstStyle/>
          <a:p>
            <a:pPr algn="ctr"/>
            <a:r>
              <a:rPr lang="es-MX" b="1" dirty="0" smtClean="0">
                <a:solidFill>
                  <a:schemeClr val="bg1"/>
                </a:solidFill>
              </a:rPr>
              <a:t>La calificación y el IPRA</a:t>
            </a:r>
            <a:endParaRPr lang="es-MX" b="1" dirty="0">
              <a:solidFill>
                <a:schemeClr val="bg1"/>
              </a:solidFill>
            </a:endParaRPr>
          </a:p>
        </p:txBody>
      </p:sp>
      <p:graphicFrame>
        <p:nvGraphicFramePr>
          <p:cNvPr id="10" name="Diagrama 9"/>
          <p:cNvGraphicFramePr/>
          <p:nvPr>
            <p:extLst>
              <p:ext uri="{D42A27DB-BD31-4B8C-83A1-F6EECF244321}">
                <p14:modId xmlns:p14="http://schemas.microsoft.com/office/powerpoint/2010/main" val="3525383287"/>
              </p:ext>
            </p:extLst>
          </p:nvPr>
        </p:nvGraphicFramePr>
        <p:xfrm>
          <a:off x="2887472" y="1708638"/>
          <a:ext cx="9696413" cy="5123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Flecha derecha 15"/>
          <p:cNvSpPr/>
          <p:nvPr/>
        </p:nvSpPr>
        <p:spPr>
          <a:xfrm>
            <a:off x="2028748" y="3393409"/>
            <a:ext cx="2659460" cy="133434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t>Debe ser : </a:t>
            </a:r>
            <a:endParaRPr lang="es-MX" sz="2800" b="1" dirty="0"/>
          </a:p>
        </p:txBody>
      </p:sp>
    </p:spTree>
    <p:extLst>
      <p:ext uri="{BB962C8B-B14F-4D97-AF65-F5344CB8AC3E}">
        <p14:creationId xmlns:p14="http://schemas.microsoft.com/office/powerpoint/2010/main" val="56755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dirty="0" smtClean="0">
                <a:solidFill>
                  <a:srgbClr val="7030A0"/>
                </a:solidFill>
              </a:rPr>
              <a:t>La calificación y emisión del IPRA</a:t>
            </a:r>
            <a:endParaRPr lang="es-MX" b="1" dirty="0">
              <a:solidFill>
                <a:srgbClr val="7030A0"/>
              </a:solidFill>
            </a:endParaRPr>
          </a:p>
        </p:txBody>
      </p:sp>
      <p:sp>
        <p:nvSpPr>
          <p:cNvPr id="6" name="Marcador de texto 5"/>
          <p:cNvSpPr>
            <a:spLocks noGrp="1"/>
          </p:cNvSpPr>
          <p:nvPr>
            <p:ph type="body" sz="quarter" idx="3"/>
          </p:nvPr>
        </p:nvSpPr>
        <p:spPr>
          <a:xfrm>
            <a:off x="1824658" y="3505773"/>
            <a:ext cx="3082623" cy="823912"/>
          </a:xfrm>
          <a:solidFill>
            <a:srgbClr val="9900CC"/>
          </a:solidFill>
        </p:spPr>
        <p:txBody>
          <a:bodyPr>
            <a:normAutofit lnSpcReduction="10000"/>
          </a:bodyPr>
          <a:lstStyle/>
          <a:p>
            <a:pPr algn="ctr"/>
            <a:r>
              <a:rPr lang="es-MX" sz="5400" dirty="0">
                <a:solidFill>
                  <a:schemeClr val="bg1"/>
                </a:solidFill>
              </a:rPr>
              <a:t>Evitar</a:t>
            </a:r>
            <a:r>
              <a:rPr lang="es-MX" dirty="0" smtClean="0"/>
              <a:t> </a:t>
            </a:r>
            <a:endParaRPr lang="es-MX" dirty="0"/>
          </a:p>
        </p:txBody>
      </p:sp>
      <p:pic>
        <p:nvPicPr>
          <p:cNvPr id="3" name="Imagen 2"/>
          <p:cNvPicPr>
            <a:picLocks noChangeAspect="1"/>
          </p:cNvPicPr>
          <p:nvPr/>
        </p:nvPicPr>
        <p:blipFill rotWithShape="1">
          <a:blip r:embed="rId3"/>
          <a:srcRect l="10641" t="10093" r="9243" b="17141"/>
          <a:stretch/>
        </p:blipFill>
        <p:spPr>
          <a:xfrm>
            <a:off x="4907280" y="1413504"/>
            <a:ext cx="5157216" cy="5008450"/>
          </a:xfrm>
          <a:prstGeom prst="rect">
            <a:avLst/>
          </a:prstGeom>
          <a:ln>
            <a:noFill/>
          </a:ln>
          <a:effectLst>
            <a:softEdge rad="112500"/>
          </a:effectLst>
        </p:spPr>
      </p:pic>
    </p:spTree>
    <p:extLst>
      <p:ext uri="{BB962C8B-B14F-4D97-AF65-F5344CB8AC3E}">
        <p14:creationId xmlns:p14="http://schemas.microsoft.com/office/powerpoint/2010/main" val="236773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408795" y="2183666"/>
            <a:ext cx="4204498" cy="3848762"/>
          </a:xfrm>
          <a:solidFill>
            <a:srgbClr val="00B0F0"/>
          </a:solidFill>
          <a:ln>
            <a:prstDash val="lgDashDotDot"/>
          </a:ln>
        </p:spPr>
        <p:style>
          <a:lnRef idx="2">
            <a:schemeClr val="accent4"/>
          </a:lnRef>
          <a:fillRef idx="1">
            <a:schemeClr val="lt1"/>
          </a:fillRef>
          <a:effectRef idx="0">
            <a:schemeClr val="accent4"/>
          </a:effectRef>
          <a:fontRef idx="minor">
            <a:schemeClr val="dk1"/>
          </a:fontRef>
        </p:style>
        <p:txBody>
          <a:bodyPr>
            <a:normAutofit/>
          </a:bodyPr>
          <a:lstStyle/>
          <a:p>
            <a:pPr algn="ctr"/>
            <a:r>
              <a:rPr lang="es-MX" dirty="0" smtClean="0">
                <a:solidFill>
                  <a:schemeClr val="bg1"/>
                </a:solidFill>
                <a:latin typeface="Arial Rounded MT Bold" panose="020F0704030504030204" pitchFamily="34" charset="0"/>
              </a:rPr>
              <a:t>Desahogo y valoración de pruebas  </a:t>
            </a:r>
            <a:endParaRPr lang="es-MX" dirty="0">
              <a:solidFill>
                <a:schemeClr val="bg1"/>
              </a:solidFill>
              <a:latin typeface="Arial Rounded MT Bold" panose="020F0704030504030204" pitchFamily="34" charset="0"/>
            </a:endParaRPr>
          </a:p>
        </p:txBody>
      </p:sp>
      <p:pic>
        <p:nvPicPr>
          <p:cNvPr id="3" name="Marcador de contenido 2"/>
          <p:cNvPicPr>
            <a:picLocks noGrp="1" noChangeAspect="1"/>
          </p:cNvPicPr>
          <p:nvPr>
            <p:ph idx="1"/>
          </p:nvPr>
        </p:nvPicPr>
        <p:blipFill rotWithShape="1">
          <a:blip r:embed="rId3"/>
          <a:srcRect t="6814" r="-392" b="13491"/>
          <a:stretch/>
        </p:blipFill>
        <p:spPr>
          <a:xfrm>
            <a:off x="6425184" y="2183666"/>
            <a:ext cx="4329815" cy="3848762"/>
          </a:xfrm>
          <a:prstGeom prst="rect">
            <a:avLst/>
          </a:prstGeom>
        </p:spPr>
      </p:pic>
      <p:sp>
        <p:nvSpPr>
          <p:cNvPr id="2" name="CuadroTexto 1"/>
          <p:cNvSpPr txBox="1"/>
          <p:nvPr/>
        </p:nvSpPr>
        <p:spPr>
          <a:xfrm>
            <a:off x="4230624" y="896112"/>
            <a:ext cx="4389120" cy="707886"/>
          </a:xfrm>
          <a:prstGeom prst="rect">
            <a:avLst/>
          </a:prstGeom>
          <a:solidFill>
            <a:srgbClr val="9900CC"/>
          </a:solidFill>
        </p:spPr>
        <p:txBody>
          <a:bodyPr wrap="square" rtlCol="0">
            <a:spAutoFit/>
          </a:bodyPr>
          <a:lstStyle/>
          <a:p>
            <a:pPr algn="ctr"/>
            <a:r>
              <a:rPr lang="es-MX" sz="4000" b="1" dirty="0">
                <a:solidFill>
                  <a:schemeClr val="bg1"/>
                </a:solidFill>
              </a:rPr>
              <a:t>Sustanciación</a:t>
            </a:r>
            <a:r>
              <a:rPr lang="es-MX" dirty="0"/>
              <a:t> </a:t>
            </a:r>
          </a:p>
        </p:txBody>
      </p:sp>
    </p:spTree>
    <p:extLst>
      <p:ext uri="{BB962C8B-B14F-4D97-AF65-F5344CB8AC3E}">
        <p14:creationId xmlns:p14="http://schemas.microsoft.com/office/powerpoint/2010/main" val="2437055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494069" y="841829"/>
            <a:ext cx="5112657" cy="486002"/>
          </a:xfrm>
          <a:solidFill>
            <a:srgbClr val="9900CC"/>
          </a:solidFill>
          <a:ln>
            <a:prstDash val="lgDashDotDot"/>
          </a:ln>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es-MX" dirty="0" smtClean="0">
                <a:solidFill>
                  <a:schemeClr val="bg1"/>
                </a:solidFill>
                <a:latin typeface="Arial Rounded MT Bold" panose="020F0704030504030204" pitchFamily="34" charset="0"/>
              </a:rPr>
              <a:t>Resolución  </a:t>
            </a:r>
            <a:endParaRPr lang="es-MX" dirty="0">
              <a:solidFill>
                <a:schemeClr val="bg1"/>
              </a:solidFill>
              <a:latin typeface="Arial Rounded MT Bold" panose="020F0704030504030204" pitchFamily="34" charset="0"/>
            </a:endParaRPr>
          </a:p>
        </p:txBody>
      </p:sp>
      <p:pic>
        <p:nvPicPr>
          <p:cNvPr id="3" name="Imagen 2"/>
          <p:cNvPicPr>
            <a:picLocks noChangeAspect="1"/>
          </p:cNvPicPr>
          <p:nvPr/>
        </p:nvPicPr>
        <p:blipFill rotWithShape="1">
          <a:blip r:embed="rId3"/>
          <a:srcRect l="9604" t="12230" r="11301" b="13089"/>
          <a:stretch/>
        </p:blipFill>
        <p:spPr>
          <a:xfrm>
            <a:off x="3585275" y="1892723"/>
            <a:ext cx="5021451" cy="4741283"/>
          </a:xfrm>
          <a:prstGeom prst="rect">
            <a:avLst/>
          </a:prstGeom>
        </p:spPr>
      </p:pic>
    </p:spTree>
    <p:extLst>
      <p:ext uri="{BB962C8B-B14F-4D97-AF65-F5344CB8AC3E}">
        <p14:creationId xmlns:p14="http://schemas.microsoft.com/office/powerpoint/2010/main" val="1510897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000" y="1"/>
            <a:ext cx="7886700" cy="1325563"/>
          </a:xfrm>
        </p:spPr>
        <p:txBody>
          <a:bodyPr/>
          <a:lstStyle/>
          <a:p>
            <a:r>
              <a:rPr lang="es-MX" b="1" dirty="0" smtClean="0">
                <a:solidFill>
                  <a:srgbClr val="7030A0"/>
                </a:solidFill>
              </a:rPr>
              <a:t>Sustanciación y Resolución</a:t>
            </a:r>
            <a:endParaRPr lang="es-MX" b="1" dirty="0">
              <a:solidFill>
                <a:srgbClr val="7030A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30598441"/>
              </p:ext>
            </p:extLst>
          </p:nvPr>
        </p:nvGraphicFramePr>
        <p:xfrm>
          <a:off x="561594" y="1325563"/>
          <a:ext cx="11514582" cy="5310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3482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2650" y="321241"/>
            <a:ext cx="5698998" cy="1061338"/>
          </a:xfrm>
          <a:solidFill>
            <a:srgbClr val="9900CC"/>
          </a:solidFill>
          <a:ln>
            <a:solidFill>
              <a:srgbClr val="FF6600"/>
            </a:solidFill>
          </a:ln>
        </p:spPr>
        <p:txBody>
          <a:bodyPr>
            <a:normAutofit fontScale="90000"/>
          </a:bodyPr>
          <a:lstStyle/>
          <a:p>
            <a:r>
              <a:rPr lang="es-MX" b="1" dirty="0" smtClean="0">
                <a:solidFill>
                  <a:schemeClr val="bg1"/>
                </a:solidFill>
              </a:rPr>
              <a:t>Aspectos  Fundamentales </a:t>
            </a:r>
            <a:endParaRPr lang="es-MX" b="1" dirty="0">
              <a:solidFill>
                <a:schemeClr val="bg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88930727"/>
              </p:ext>
            </p:extLst>
          </p:nvPr>
        </p:nvGraphicFramePr>
        <p:xfrm>
          <a:off x="2152650" y="1426465"/>
          <a:ext cx="8021574" cy="5222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6474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3101294"/>
          </a:xfrm>
        </p:spPr>
        <p:txBody>
          <a:bodyPr>
            <a:normAutofit/>
          </a:bodyPr>
          <a:lstStyle/>
          <a:p>
            <a:r>
              <a:rPr lang="es-MX" sz="9600" b="1" dirty="0" smtClean="0">
                <a:solidFill>
                  <a:srgbClr val="9900CC"/>
                </a:solidFill>
              </a:rPr>
              <a:t>Gracias </a:t>
            </a:r>
            <a:endParaRPr lang="es-MX" sz="9600" b="1" dirty="0">
              <a:solidFill>
                <a:srgbClr val="9900CC"/>
              </a:solidFill>
            </a:endParaRPr>
          </a:p>
        </p:txBody>
      </p:sp>
    </p:spTree>
    <p:extLst>
      <p:ext uri="{BB962C8B-B14F-4D97-AF65-F5344CB8AC3E}">
        <p14:creationId xmlns:p14="http://schemas.microsoft.com/office/powerpoint/2010/main" val="1291720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4936" y="582842"/>
            <a:ext cx="3458441" cy="1131165"/>
          </a:xfrm>
          <a:solidFill>
            <a:srgbClr val="9900CC"/>
          </a:solidFill>
        </p:spPr>
        <p:txBody>
          <a:bodyPr/>
          <a:lstStyle/>
          <a:p>
            <a:pPr algn="ctr"/>
            <a:r>
              <a:rPr lang="es-MX" b="1" dirty="0" smtClean="0">
                <a:solidFill>
                  <a:schemeClr val="bg1"/>
                </a:solidFill>
              </a:rPr>
              <a:t>OBJETIVO</a:t>
            </a:r>
            <a:endParaRPr lang="es-MX" b="1" dirty="0">
              <a:solidFill>
                <a:schemeClr val="bg1"/>
              </a:solidFill>
            </a:endParaRPr>
          </a:p>
        </p:txBody>
      </p:sp>
      <p:sp>
        <p:nvSpPr>
          <p:cNvPr id="3" name="Marcador de contenido 2"/>
          <p:cNvSpPr>
            <a:spLocks noGrp="1"/>
          </p:cNvSpPr>
          <p:nvPr>
            <p:ph idx="1"/>
          </p:nvPr>
        </p:nvSpPr>
        <p:spPr>
          <a:xfrm>
            <a:off x="6126997" y="2165887"/>
            <a:ext cx="4383878" cy="3630477"/>
          </a:xfrm>
        </p:spPr>
        <p:txBody>
          <a:bodyPr>
            <a:normAutofit fontScale="92500" lnSpcReduction="20000"/>
          </a:bodyPr>
          <a:lstStyle/>
          <a:p>
            <a:pPr marL="0" indent="0" algn="just">
              <a:buNone/>
            </a:pPr>
            <a:r>
              <a:rPr lang="es-MX" sz="3600" dirty="0"/>
              <a:t>Establecer las bases para guiar el desarrollo de las etapas del proceso administrativo en casos de Acoso y Hostigamiento Sexual, a fin de favorecer el acceso de todas las mujeres a una vida libre de violencia.</a:t>
            </a:r>
          </a:p>
        </p:txBody>
      </p:sp>
      <p:pic>
        <p:nvPicPr>
          <p:cNvPr id="4" name="Imagen 3"/>
          <p:cNvPicPr>
            <a:picLocks noChangeAspect="1"/>
          </p:cNvPicPr>
          <p:nvPr/>
        </p:nvPicPr>
        <p:blipFill rotWithShape="1">
          <a:blip r:embed="rId3"/>
          <a:srcRect l="9483" t="10358" r="22391" b="17589"/>
          <a:stretch/>
        </p:blipFill>
        <p:spPr>
          <a:xfrm>
            <a:off x="1799772" y="2006228"/>
            <a:ext cx="4087091" cy="3790135"/>
          </a:xfrm>
          <a:prstGeom prst="rect">
            <a:avLst/>
          </a:prstGeom>
        </p:spPr>
      </p:pic>
    </p:spTree>
    <p:extLst>
      <p:ext uri="{BB962C8B-B14F-4D97-AF65-F5344CB8AC3E}">
        <p14:creationId xmlns:p14="http://schemas.microsoft.com/office/powerpoint/2010/main" val="163948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p:nvPr/>
        </p:nvSpPr>
        <p:spPr>
          <a:xfrm>
            <a:off x="1335314" y="564347"/>
            <a:ext cx="4760686" cy="1156735"/>
          </a:xfrm>
          <a:prstGeom prst="rect">
            <a:avLst/>
          </a:prstGeom>
          <a:solidFill>
            <a:srgbClr val="9900CC"/>
          </a:solidFill>
          <a:ln>
            <a:noFill/>
          </a:ln>
        </p:spPr>
        <p:style>
          <a:lnRef idx="1">
            <a:schemeClr val="accent1"/>
          </a:lnRef>
          <a:fillRef idx="1001">
            <a:schemeClr val="dk2"/>
          </a:fillRef>
          <a:effectRef idx="2">
            <a:schemeClr val="accent1"/>
          </a:effectRef>
          <a:fontRef idx="minor">
            <a:schemeClr val="lt1"/>
          </a:fontRef>
        </p:style>
        <p:txBody>
          <a:bodyPr rtlCol="0" anchor="ctr"/>
          <a:lstStyle/>
          <a:p>
            <a:pPr algn="ctr"/>
            <a:r>
              <a:rPr lang="es-MX" sz="3600" b="1" dirty="0">
                <a:solidFill>
                  <a:schemeClr val="bg1"/>
                </a:solidFill>
              </a:rPr>
              <a:t>Acoso y Hostigamiento</a:t>
            </a:r>
          </a:p>
          <a:p>
            <a:pPr algn="ctr"/>
            <a:r>
              <a:rPr lang="es-MX" sz="3600" b="1" dirty="0">
                <a:solidFill>
                  <a:schemeClr val="bg1"/>
                </a:solidFill>
              </a:rPr>
              <a:t>Sexual </a:t>
            </a:r>
            <a:endParaRPr lang="es-MX" sz="3600" b="1" dirty="0"/>
          </a:p>
        </p:txBody>
      </p:sp>
      <p:pic>
        <p:nvPicPr>
          <p:cNvPr id="6" name="Imagen 5"/>
          <p:cNvPicPr>
            <a:picLocks noChangeAspect="1"/>
          </p:cNvPicPr>
          <p:nvPr/>
        </p:nvPicPr>
        <p:blipFill rotWithShape="1">
          <a:blip r:embed="rId3">
            <a:extLst>
              <a:ext uri="{BEBA8EAE-BF5A-486C-A8C5-ECC9F3942E4B}">
                <a14:imgProps xmlns:a14="http://schemas.microsoft.com/office/drawing/2010/main">
                  <a14:imgLayer r:embed="rId4">
                    <a14:imgEffect>
                      <a14:backgroundRemoval t="9959" b="52697" l="46037" r="92400"/>
                    </a14:imgEffect>
                  </a14:imgLayer>
                </a14:imgProps>
              </a:ext>
            </a:extLst>
          </a:blip>
          <a:srcRect l="48963" t="11449" r="7947" b="48020"/>
          <a:stretch/>
        </p:blipFill>
        <p:spPr>
          <a:xfrm>
            <a:off x="2701872" y="1940103"/>
            <a:ext cx="3116371" cy="1935212"/>
          </a:xfrm>
          <a:prstGeom prst="rect">
            <a:avLst/>
          </a:prstGeom>
        </p:spPr>
      </p:pic>
      <p:pic>
        <p:nvPicPr>
          <p:cNvPr id="3" name="Imagen 2"/>
          <p:cNvPicPr>
            <a:picLocks noChangeAspect="1"/>
          </p:cNvPicPr>
          <p:nvPr/>
        </p:nvPicPr>
        <p:blipFill>
          <a:blip r:embed="rId5"/>
          <a:stretch>
            <a:fillRect/>
          </a:stretch>
        </p:blipFill>
        <p:spPr>
          <a:xfrm>
            <a:off x="2701871" y="4094336"/>
            <a:ext cx="3116371" cy="2458650"/>
          </a:xfrm>
          <a:prstGeom prst="rect">
            <a:avLst/>
          </a:prstGeom>
        </p:spPr>
      </p:pic>
      <p:graphicFrame>
        <p:nvGraphicFramePr>
          <p:cNvPr id="8" name="Diagrama 7"/>
          <p:cNvGraphicFramePr/>
          <p:nvPr>
            <p:extLst>
              <p:ext uri="{D42A27DB-BD31-4B8C-83A1-F6EECF244321}">
                <p14:modId xmlns:p14="http://schemas.microsoft.com/office/powerpoint/2010/main" val="3784151854"/>
              </p:ext>
            </p:extLst>
          </p:nvPr>
        </p:nvGraphicFramePr>
        <p:xfrm>
          <a:off x="6848758" y="1496303"/>
          <a:ext cx="4964105" cy="47638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29898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378856" y="383415"/>
            <a:ext cx="6604001" cy="922871"/>
          </a:xfrm>
          <a:solidFill>
            <a:srgbClr val="9900CC"/>
          </a:solidFill>
        </p:spPr>
        <p:txBody>
          <a:bodyPr>
            <a:normAutofit/>
          </a:bodyPr>
          <a:lstStyle/>
          <a:p>
            <a:pPr algn="ctr"/>
            <a:r>
              <a:rPr lang="es-MX" sz="2800" b="1" dirty="0" smtClean="0">
                <a:solidFill>
                  <a:schemeClr val="bg1"/>
                </a:solidFill>
              </a:rPr>
              <a:t>Elementos del Acoso y Hostigamiento Sexual  </a:t>
            </a:r>
            <a:endParaRPr lang="es-MX" sz="2800" b="1" dirty="0">
              <a:solidFill>
                <a:schemeClr val="bg1"/>
              </a:solidFill>
            </a:endParaRPr>
          </a:p>
        </p:txBody>
      </p:sp>
      <p:graphicFrame>
        <p:nvGraphicFramePr>
          <p:cNvPr id="7" name="Diagrama 6"/>
          <p:cNvGraphicFramePr/>
          <p:nvPr>
            <p:extLst/>
          </p:nvPr>
        </p:nvGraphicFramePr>
        <p:xfrm>
          <a:off x="3027045" y="1727265"/>
          <a:ext cx="6096000" cy="4929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a:blip r:embed="rId8"/>
          <a:stretch>
            <a:fillRect/>
          </a:stretch>
        </p:blipFill>
        <p:spPr>
          <a:xfrm>
            <a:off x="4953001" y="2916935"/>
            <a:ext cx="2386585" cy="2386585"/>
          </a:xfrm>
          <a:prstGeom prst="rect">
            <a:avLst/>
          </a:prstGeom>
        </p:spPr>
      </p:pic>
    </p:spTree>
    <p:extLst>
      <p:ext uri="{BB962C8B-B14F-4D97-AF65-F5344CB8AC3E}">
        <p14:creationId xmlns:p14="http://schemas.microsoft.com/office/powerpoint/2010/main" val="249786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2036276" y="907551"/>
            <a:ext cx="3868340" cy="823912"/>
          </a:xfrm>
          <a:solidFill>
            <a:srgbClr val="9900CC"/>
          </a:solidFill>
        </p:spPr>
        <p:txBody>
          <a:bodyPr/>
          <a:lstStyle/>
          <a:p>
            <a:pPr algn="ctr"/>
            <a:r>
              <a:rPr lang="es-MX" dirty="0" smtClean="0">
                <a:solidFill>
                  <a:schemeClr val="bg1"/>
                </a:solidFill>
              </a:rPr>
              <a:t>A QUIÉN APLICA?</a:t>
            </a:r>
            <a:endParaRPr lang="es-MX" dirty="0">
              <a:solidFill>
                <a:schemeClr val="bg1"/>
              </a:solidFill>
            </a:endParaRPr>
          </a:p>
        </p:txBody>
      </p:sp>
      <p:sp>
        <p:nvSpPr>
          <p:cNvPr id="7" name="Marcador de texto 6"/>
          <p:cNvSpPr>
            <a:spLocks noGrp="1"/>
          </p:cNvSpPr>
          <p:nvPr>
            <p:ph type="body" sz="quarter" idx="3"/>
          </p:nvPr>
        </p:nvSpPr>
        <p:spPr>
          <a:xfrm>
            <a:off x="7328807" y="907551"/>
            <a:ext cx="3887391" cy="823912"/>
          </a:xfrm>
          <a:solidFill>
            <a:srgbClr val="9900CC"/>
          </a:solidFill>
        </p:spPr>
        <p:txBody>
          <a:bodyPr/>
          <a:lstStyle/>
          <a:p>
            <a:pPr algn="ctr"/>
            <a:r>
              <a:rPr lang="es-MX" dirty="0" smtClean="0">
                <a:solidFill>
                  <a:schemeClr val="bg1"/>
                </a:solidFill>
              </a:rPr>
              <a:t>EN QUÉ CASOS?</a:t>
            </a:r>
            <a:endParaRPr lang="es-MX" dirty="0">
              <a:solidFill>
                <a:schemeClr val="bg1"/>
              </a:solidFill>
            </a:endParaRPr>
          </a:p>
        </p:txBody>
      </p:sp>
      <p:sp>
        <p:nvSpPr>
          <p:cNvPr id="4" name="Rectángulo 3"/>
          <p:cNvSpPr/>
          <p:nvPr/>
        </p:nvSpPr>
        <p:spPr>
          <a:xfrm>
            <a:off x="7328807" y="5182948"/>
            <a:ext cx="3887391" cy="954107"/>
          </a:xfrm>
          <a:prstGeom prst="rect">
            <a:avLst/>
          </a:prstGeom>
          <a:solidFill>
            <a:srgbClr val="336699"/>
          </a:solidFill>
        </p:spPr>
        <p:txBody>
          <a:bodyPr wrap="square" lIns="91440" tIns="45720" rIns="91440" bIns="45720">
            <a:spAutoFit/>
          </a:bodyPr>
          <a:lstStyle/>
          <a:p>
            <a:pPr algn="ctr"/>
            <a:r>
              <a:rPr lang="es-ES" sz="2800" b="1" dirty="0">
                <a:ln w="12700">
                  <a:solidFill>
                    <a:schemeClr val="accent1"/>
                  </a:solidFill>
                  <a:prstDash val="solid"/>
                </a:ln>
                <a:solidFill>
                  <a:schemeClr val="bg1"/>
                </a:solidFill>
                <a:effectLst>
                  <a:outerShdw dist="38100" dir="2640000" algn="bl" rotWithShape="0">
                    <a:schemeClr val="accent1"/>
                  </a:outerShdw>
                </a:effectLst>
              </a:rPr>
              <a:t>Acoso y </a:t>
            </a:r>
          </a:p>
          <a:p>
            <a:pPr algn="ctr"/>
            <a:r>
              <a:rPr lang="es-ES" sz="2800" b="1" dirty="0">
                <a:ln w="12700">
                  <a:solidFill>
                    <a:schemeClr val="accent1"/>
                  </a:solidFill>
                  <a:prstDash val="solid"/>
                </a:ln>
                <a:solidFill>
                  <a:schemeClr val="bg1"/>
                </a:solidFill>
                <a:effectLst>
                  <a:outerShdw dist="38100" dir="2640000" algn="bl" rotWithShape="0">
                    <a:schemeClr val="accent1"/>
                  </a:outerShdw>
                </a:effectLst>
              </a:rPr>
              <a:t>Hostigamiento Sexual</a:t>
            </a:r>
          </a:p>
        </p:txBody>
      </p:sp>
      <p:pic>
        <p:nvPicPr>
          <p:cNvPr id="9" name="Imagen 8"/>
          <p:cNvPicPr>
            <a:picLocks noChangeAspect="1"/>
          </p:cNvPicPr>
          <p:nvPr/>
        </p:nvPicPr>
        <p:blipFill>
          <a:blip r:embed="rId3"/>
          <a:stretch>
            <a:fillRect/>
          </a:stretch>
        </p:blipFill>
        <p:spPr>
          <a:xfrm>
            <a:off x="2094616" y="2327054"/>
            <a:ext cx="3810000" cy="3810000"/>
          </a:xfrm>
          <a:prstGeom prst="rect">
            <a:avLst/>
          </a:prstGeom>
        </p:spPr>
      </p:pic>
      <p:pic>
        <p:nvPicPr>
          <p:cNvPr id="11" name="Imagen 10"/>
          <p:cNvPicPr>
            <a:picLocks noChangeAspect="1"/>
          </p:cNvPicPr>
          <p:nvPr/>
        </p:nvPicPr>
        <p:blipFill>
          <a:blip r:embed="rId4"/>
          <a:stretch>
            <a:fillRect/>
          </a:stretch>
        </p:blipFill>
        <p:spPr>
          <a:xfrm>
            <a:off x="7328807" y="2387535"/>
            <a:ext cx="3887391" cy="2795413"/>
          </a:xfrm>
          <a:prstGeom prst="rect">
            <a:avLst/>
          </a:prstGeom>
        </p:spPr>
      </p:pic>
    </p:spTree>
    <p:extLst>
      <p:ext uri="{BB962C8B-B14F-4D97-AF65-F5344CB8AC3E}">
        <p14:creationId xmlns:p14="http://schemas.microsoft.com/office/powerpoint/2010/main" val="384051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087589" y="960401"/>
            <a:ext cx="8686800" cy="709971"/>
          </a:xfrm>
          <a:prstGeom prst="rect">
            <a:avLst/>
          </a:prstGeom>
          <a:solidFill>
            <a:srgbClr val="9900CC"/>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6000" b="1" dirty="0">
                <a:solidFill>
                  <a:schemeClr val="bg1"/>
                </a:solidFill>
                <a:latin typeface="Arial Rounded MT Bold" panose="020F0704030504030204" pitchFamily="34" charset="0"/>
              </a:rPr>
              <a:t> </a:t>
            </a:r>
            <a:r>
              <a:rPr lang="es-MX" sz="4000" b="1" dirty="0">
                <a:solidFill>
                  <a:schemeClr val="bg1"/>
                </a:solidFill>
                <a:latin typeface="Arial Rounded MT Bold" panose="020F0704030504030204" pitchFamily="34" charset="0"/>
              </a:rPr>
              <a:t>LA QUEJA Y/O DENUNCIA   </a:t>
            </a:r>
          </a:p>
        </p:txBody>
      </p:sp>
      <p:sp>
        <p:nvSpPr>
          <p:cNvPr id="2" name="CuadroTexto 1"/>
          <p:cNvSpPr txBox="1"/>
          <p:nvPr/>
        </p:nvSpPr>
        <p:spPr>
          <a:xfrm>
            <a:off x="7349454" y="2157984"/>
            <a:ext cx="3602736" cy="4154984"/>
          </a:xfrm>
          <a:prstGeom prst="rect">
            <a:avLst/>
          </a:prstGeom>
          <a:solidFill>
            <a:srgbClr val="00B0F0"/>
          </a:solidFill>
        </p:spPr>
        <p:txBody>
          <a:bodyPr wrap="square" rtlCol="0">
            <a:spAutoFit/>
          </a:bodyPr>
          <a:lstStyle/>
          <a:p>
            <a:r>
              <a:rPr lang="es-MX" sz="3600" dirty="0">
                <a:solidFill>
                  <a:schemeClr val="bg1"/>
                </a:solidFill>
              </a:rPr>
              <a:t>Circunstancias de:</a:t>
            </a:r>
          </a:p>
          <a:p>
            <a:endParaRPr lang="es-MX" sz="3600" b="1" dirty="0">
              <a:solidFill>
                <a:schemeClr val="bg1"/>
              </a:solidFill>
            </a:endParaRPr>
          </a:p>
          <a:p>
            <a:pPr marL="571500" indent="-571500">
              <a:buFont typeface="Wingdings" panose="05000000000000000000" pitchFamily="2" charset="2"/>
              <a:buChar char="ü"/>
            </a:pPr>
            <a:r>
              <a:rPr lang="es-MX" sz="4800" b="1" dirty="0">
                <a:solidFill>
                  <a:schemeClr val="bg1"/>
                </a:solidFill>
              </a:rPr>
              <a:t>Modo </a:t>
            </a:r>
          </a:p>
          <a:p>
            <a:pPr marL="571500" indent="-571500">
              <a:buFont typeface="Wingdings" panose="05000000000000000000" pitchFamily="2" charset="2"/>
              <a:buChar char="ü"/>
            </a:pPr>
            <a:r>
              <a:rPr lang="es-MX" sz="4800" b="1" dirty="0">
                <a:solidFill>
                  <a:schemeClr val="bg1"/>
                </a:solidFill>
              </a:rPr>
              <a:t>Tiempo </a:t>
            </a:r>
          </a:p>
          <a:p>
            <a:pPr marL="571500" indent="-571500">
              <a:buFont typeface="Wingdings" panose="05000000000000000000" pitchFamily="2" charset="2"/>
              <a:buChar char="ü"/>
            </a:pPr>
            <a:r>
              <a:rPr lang="es-MX" sz="4800" b="1" dirty="0">
                <a:solidFill>
                  <a:schemeClr val="bg1"/>
                </a:solidFill>
              </a:rPr>
              <a:t>Lugar </a:t>
            </a:r>
          </a:p>
          <a:p>
            <a:endParaRPr lang="es-MX" sz="4800" b="1" dirty="0">
              <a:solidFill>
                <a:schemeClr val="bg1"/>
              </a:solidFill>
            </a:endParaRPr>
          </a:p>
        </p:txBody>
      </p:sp>
      <p:pic>
        <p:nvPicPr>
          <p:cNvPr id="3" name="Imagen 2"/>
          <p:cNvPicPr>
            <a:picLocks noChangeAspect="1"/>
          </p:cNvPicPr>
          <p:nvPr/>
        </p:nvPicPr>
        <p:blipFill rotWithShape="1">
          <a:blip r:embed="rId3"/>
          <a:srcRect l="3757" t="19759" r="3511" b="14420"/>
          <a:stretch/>
        </p:blipFill>
        <p:spPr>
          <a:xfrm>
            <a:off x="2363361" y="2157984"/>
            <a:ext cx="4855464" cy="4154984"/>
          </a:xfrm>
          <a:prstGeom prst="rect">
            <a:avLst/>
          </a:prstGeom>
        </p:spPr>
      </p:pic>
    </p:spTree>
    <p:extLst>
      <p:ext uri="{BB962C8B-B14F-4D97-AF65-F5344CB8AC3E}">
        <p14:creationId xmlns:p14="http://schemas.microsoft.com/office/powerpoint/2010/main" val="2536787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6057" y="967023"/>
            <a:ext cx="4114800" cy="1133909"/>
          </a:xfrm>
          <a:solidFill>
            <a:srgbClr val="9900CC"/>
          </a:solidFill>
        </p:spPr>
        <p:txBody>
          <a:bodyPr>
            <a:noAutofit/>
          </a:bodyPr>
          <a:lstStyle/>
          <a:p>
            <a:pPr algn="ctr"/>
            <a:r>
              <a:rPr lang="es-MX" sz="2800" b="1" dirty="0">
                <a:solidFill>
                  <a:schemeClr val="bg1"/>
                </a:solidFill>
                <a:latin typeface="Arial Rounded MT Bold" panose="020F0704030504030204" pitchFamily="34" charset="0"/>
              </a:rPr>
              <a:t>LAS MEDIAS DE </a:t>
            </a:r>
            <a:r>
              <a:rPr lang="es-MX" sz="2800" b="1" dirty="0" smtClean="0">
                <a:solidFill>
                  <a:schemeClr val="bg1"/>
                </a:solidFill>
                <a:latin typeface="Arial Rounded MT Bold" panose="020F0704030504030204" pitchFamily="34" charset="0"/>
              </a:rPr>
              <a:t/>
            </a:r>
            <a:br>
              <a:rPr lang="es-MX" sz="2800" b="1" dirty="0" smtClean="0">
                <a:solidFill>
                  <a:schemeClr val="bg1"/>
                </a:solidFill>
                <a:latin typeface="Arial Rounded MT Bold" panose="020F0704030504030204" pitchFamily="34" charset="0"/>
              </a:rPr>
            </a:br>
            <a:r>
              <a:rPr lang="es-MX" sz="2800" b="1" dirty="0" smtClean="0">
                <a:solidFill>
                  <a:schemeClr val="bg1"/>
                </a:solidFill>
                <a:latin typeface="Arial Rounded MT Bold" panose="020F0704030504030204" pitchFamily="34" charset="0"/>
              </a:rPr>
              <a:t/>
            </a:r>
            <a:br>
              <a:rPr lang="es-MX" sz="2800" b="1" dirty="0" smtClean="0">
                <a:solidFill>
                  <a:schemeClr val="bg1"/>
                </a:solidFill>
                <a:latin typeface="Arial Rounded MT Bold" panose="020F0704030504030204" pitchFamily="34" charset="0"/>
              </a:rPr>
            </a:br>
            <a:r>
              <a:rPr lang="es-MX" sz="2800" b="1" dirty="0" smtClean="0">
                <a:solidFill>
                  <a:schemeClr val="bg1"/>
                </a:solidFill>
                <a:latin typeface="Arial Rounded MT Bold" panose="020F0704030504030204" pitchFamily="34" charset="0"/>
              </a:rPr>
              <a:t>PROTECCIÓN</a:t>
            </a:r>
            <a:endParaRPr lang="es-MX" sz="2800" dirty="0"/>
          </a:p>
        </p:txBody>
      </p:sp>
      <p:pic>
        <p:nvPicPr>
          <p:cNvPr id="4" name="Imagen 3"/>
          <p:cNvPicPr>
            <a:picLocks noChangeAspect="1"/>
          </p:cNvPicPr>
          <p:nvPr/>
        </p:nvPicPr>
        <p:blipFill rotWithShape="1">
          <a:blip r:embed="rId3"/>
          <a:srcRect l="390" t="19828" r="-1705" b="24197"/>
          <a:stretch/>
        </p:blipFill>
        <p:spPr>
          <a:xfrm>
            <a:off x="7068457" y="767462"/>
            <a:ext cx="3586147" cy="2666940"/>
          </a:xfrm>
          <a:prstGeom prst="rect">
            <a:avLst/>
          </a:prstGeom>
        </p:spPr>
      </p:pic>
      <p:graphicFrame>
        <p:nvGraphicFramePr>
          <p:cNvPr id="8" name="Diagrama 7"/>
          <p:cNvGraphicFramePr/>
          <p:nvPr>
            <p:extLst>
              <p:ext uri="{D42A27DB-BD31-4B8C-83A1-F6EECF244321}">
                <p14:modId xmlns:p14="http://schemas.microsoft.com/office/powerpoint/2010/main" val="1424777553"/>
              </p:ext>
            </p:extLst>
          </p:nvPr>
        </p:nvGraphicFramePr>
        <p:xfrm>
          <a:off x="1463620" y="2679192"/>
          <a:ext cx="10508343" cy="4178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667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5907" y="365127"/>
            <a:ext cx="4190093" cy="701674"/>
          </a:xfrm>
          <a:solidFill>
            <a:srgbClr val="7030A0"/>
          </a:solidFill>
        </p:spPr>
        <p:txBody>
          <a:bodyPr/>
          <a:lstStyle/>
          <a:p>
            <a:r>
              <a:rPr lang="es-MX" b="1" dirty="0" smtClean="0">
                <a:solidFill>
                  <a:schemeClr val="bg1"/>
                </a:solidFill>
              </a:rPr>
              <a:t>INVESTIGACIÓN</a:t>
            </a:r>
            <a:r>
              <a:rPr lang="es-MX" b="1" dirty="0" smtClean="0">
                <a:solidFill>
                  <a:srgbClr val="7030A0"/>
                </a:solidFill>
              </a:rPr>
              <a:t> </a:t>
            </a:r>
            <a:endParaRPr lang="es-MX" b="1" dirty="0">
              <a:solidFill>
                <a:srgbClr val="7030A0"/>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53992738"/>
              </p:ext>
            </p:extLst>
          </p:nvPr>
        </p:nvGraphicFramePr>
        <p:xfrm>
          <a:off x="2152650" y="1208314"/>
          <a:ext cx="902335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043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76764" y="1161143"/>
            <a:ext cx="7673521" cy="529545"/>
          </a:xfrm>
          <a:solidFill>
            <a:srgbClr val="9900CC"/>
          </a:solidFill>
          <a:ln>
            <a:prstDash val="lgDashDotDot"/>
          </a:ln>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es-MX" dirty="0" smtClean="0">
                <a:solidFill>
                  <a:schemeClr val="bg1"/>
                </a:solidFill>
                <a:latin typeface="Arial Rounded MT Bold" panose="020F0704030504030204" pitchFamily="34" charset="0"/>
              </a:rPr>
              <a:t>Elementos de Pruebas</a:t>
            </a:r>
            <a:endParaRPr lang="es-MX" dirty="0">
              <a:solidFill>
                <a:schemeClr val="bg1"/>
              </a:solidFill>
              <a:latin typeface="Arial Rounded MT Bold" panose="020F0704030504030204" pitchFamily="34" charset="0"/>
            </a:endParaRPr>
          </a:p>
        </p:txBody>
      </p:sp>
      <p:sp>
        <p:nvSpPr>
          <p:cNvPr id="3" name="Marcador de contenido 2"/>
          <p:cNvSpPr>
            <a:spLocks noGrp="1"/>
          </p:cNvSpPr>
          <p:nvPr>
            <p:ph idx="1"/>
          </p:nvPr>
        </p:nvSpPr>
        <p:spPr/>
        <p:txBody>
          <a:bodyPr>
            <a:normAutofit/>
          </a:bodyPr>
          <a:lstStyle/>
          <a:p>
            <a:pPr marL="0" indent="0">
              <a:buNone/>
            </a:pPr>
            <a:endParaRPr lang="es-MX" sz="2400" b="1" dirty="0">
              <a:solidFill>
                <a:srgbClr val="002060"/>
              </a:solidFill>
            </a:endParaRPr>
          </a:p>
          <a:p>
            <a:pPr>
              <a:buFontTx/>
              <a:buChar char="-"/>
            </a:pPr>
            <a:endParaRPr lang="es-MX" dirty="0" smtClean="0"/>
          </a:p>
          <a:p>
            <a:endParaRPr lang="es-MX" dirty="0"/>
          </a:p>
        </p:txBody>
      </p:sp>
      <p:pic>
        <p:nvPicPr>
          <p:cNvPr id="5" name="Imagen 4"/>
          <p:cNvPicPr>
            <a:picLocks noChangeAspect="1"/>
          </p:cNvPicPr>
          <p:nvPr/>
        </p:nvPicPr>
        <p:blipFill rotWithShape="1">
          <a:blip r:embed="rId3"/>
          <a:srcRect b="18856"/>
          <a:stretch/>
        </p:blipFill>
        <p:spPr>
          <a:xfrm>
            <a:off x="2776764" y="2024252"/>
            <a:ext cx="7673521" cy="3954084"/>
          </a:xfrm>
          <a:prstGeom prst="rect">
            <a:avLst/>
          </a:prstGeom>
        </p:spPr>
      </p:pic>
    </p:spTree>
    <p:extLst>
      <p:ext uri="{BB962C8B-B14F-4D97-AF65-F5344CB8AC3E}">
        <p14:creationId xmlns:p14="http://schemas.microsoft.com/office/powerpoint/2010/main" val="1704994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1248</Words>
  <Application>Microsoft Office PowerPoint</Application>
  <PresentationFormat>Panorámica</PresentationFormat>
  <Paragraphs>186</Paragraphs>
  <Slides>16</Slides>
  <Notes>16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16</vt:i4>
      </vt:variant>
    </vt:vector>
  </HeadingPairs>
  <TitlesOfParts>
    <vt:vector size="25" baseType="lpstr">
      <vt:lpstr>Arial</vt:lpstr>
      <vt:lpstr>Arial Narrow</vt:lpstr>
      <vt:lpstr>Arial Rounded MT Bold</vt:lpstr>
      <vt:lpstr>Calibri</vt:lpstr>
      <vt:lpstr>Calibri Light</vt:lpstr>
      <vt:lpstr>Times New Roman</vt:lpstr>
      <vt:lpstr>Verdana</vt:lpstr>
      <vt:lpstr>Wingdings</vt:lpstr>
      <vt:lpstr>Tema de Office</vt:lpstr>
      <vt:lpstr>Procedimiento Administrativo en caso de Acoso y Hostigamiento Sexual  </vt:lpstr>
      <vt:lpstr>OBJETIVO</vt:lpstr>
      <vt:lpstr>Presentación de PowerPoint</vt:lpstr>
      <vt:lpstr>Elementos del Acoso y Hostigamiento Sexual  </vt:lpstr>
      <vt:lpstr>Presentación de PowerPoint</vt:lpstr>
      <vt:lpstr>Presentación de PowerPoint</vt:lpstr>
      <vt:lpstr>LAS MEDIAS DE   PROTECCIÓN</vt:lpstr>
      <vt:lpstr>INVESTIGACIÓN </vt:lpstr>
      <vt:lpstr>Elementos de Pruebas</vt:lpstr>
      <vt:lpstr>La calificación y el IPRA</vt:lpstr>
      <vt:lpstr>La calificación y emisión del IPRA</vt:lpstr>
      <vt:lpstr>Desahogo y valoración de pruebas  </vt:lpstr>
      <vt:lpstr>Resolución  </vt:lpstr>
      <vt:lpstr>Sustanciación y Resolución</vt:lpstr>
      <vt:lpstr>Aspectos  Fundamentales </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strc</cp:lastModifiedBy>
  <cp:revision>14</cp:revision>
  <cp:lastPrinted>2022-08-17T22:49:02Z</cp:lastPrinted>
  <dcterms:created xsi:type="dcterms:W3CDTF">2022-08-05T15:48:25Z</dcterms:created>
  <dcterms:modified xsi:type="dcterms:W3CDTF">2022-08-23T18:44:29Z</dcterms:modified>
</cp:coreProperties>
</file>