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0"/>
  </p:notesMasterIdLst>
  <p:sldIdLst>
    <p:sldId id="256" r:id="rId2"/>
    <p:sldId id="257" r:id="rId3"/>
    <p:sldId id="284" r:id="rId4"/>
    <p:sldId id="259" r:id="rId5"/>
    <p:sldId id="285" r:id="rId6"/>
    <p:sldId id="261" r:id="rId7"/>
    <p:sldId id="287" r:id="rId8"/>
    <p:sldId id="286" r:id="rId9"/>
  </p:sldIdLst>
  <p:sldSz cx="9144000" cy="5143500" type="screen16x9"/>
  <p:notesSz cx="6858000" cy="9144000"/>
  <p:embeddedFontLst>
    <p:embeddedFont>
      <p:font typeface="Roboto Condensed" panose="020B0604020202020204" charset="0"/>
      <p:regular r:id="rId11"/>
      <p:bold r:id="rId12"/>
      <p:italic r:id="rId13"/>
      <p:boldItalic r:id="rId14"/>
    </p:embeddedFont>
    <p:embeddedFont>
      <p:font typeface="Arvo" panose="020B0604020202020204" charset="0"/>
      <p:regular r:id="rId15"/>
      <p:bold r:id="rId16"/>
      <p:italic r:id="rId17"/>
      <p:boldItalic r:id="rId18"/>
    </p:embeddedFont>
    <p:embeddedFont>
      <p:font typeface="Roboto Condensed Light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07147DE-0927-4E29-81A9-1C31749136CB}">
  <a:tblStyle styleId="{B07147DE-0927-4E29-81A9-1C31749136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1628F-5F5B-4FD3-B6E3-3248EF0C859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B59435B-1C4C-4DC2-BDD6-F57B0C762232}">
      <dgm:prSet phldrT="[Texto]"/>
      <dgm:spPr/>
      <dgm:t>
        <a:bodyPr/>
        <a:lstStyle/>
        <a:p>
          <a:r>
            <a:rPr lang="es-ES" dirty="0" smtClean="0"/>
            <a:t>Secretario de  la Transparencia y Rendición de Cuentas</a:t>
          </a:r>
          <a:endParaRPr lang="es-ES" dirty="0"/>
        </a:p>
      </dgm:t>
    </dgm:pt>
    <dgm:pt modelId="{FA003F05-55B5-40D3-BEF5-52ACFA547F5B}" type="parTrans" cxnId="{A3397723-6A33-4619-B92F-69AED0264B3A}">
      <dgm:prSet/>
      <dgm:spPr/>
      <dgm:t>
        <a:bodyPr/>
        <a:lstStyle/>
        <a:p>
          <a:endParaRPr lang="es-ES"/>
        </a:p>
      </dgm:t>
    </dgm:pt>
    <dgm:pt modelId="{EA47C03E-97B5-4866-97E1-6B8776E69928}" type="sibTrans" cxnId="{A3397723-6A33-4619-B92F-69AED0264B3A}">
      <dgm:prSet/>
      <dgm:spPr/>
      <dgm:t>
        <a:bodyPr/>
        <a:lstStyle/>
        <a:p>
          <a:endParaRPr lang="es-ES"/>
        </a:p>
      </dgm:t>
    </dgm:pt>
    <dgm:pt modelId="{CB34D217-6F21-43EB-BF64-152B79A4E33B}" type="asst">
      <dgm:prSet phldrT="[Texto]"/>
      <dgm:spPr/>
      <dgm:t>
        <a:bodyPr/>
        <a:lstStyle/>
        <a:p>
          <a:r>
            <a:rPr lang="es-ES" dirty="0" smtClean="0"/>
            <a:t>Áreas Staff</a:t>
          </a:r>
          <a:endParaRPr lang="es-ES" dirty="0"/>
        </a:p>
      </dgm:t>
    </dgm:pt>
    <dgm:pt modelId="{204746DB-7F29-4610-A6CE-355B8E970707}" type="parTrans" cxnId="{1B006564-883D-453D-8998-13CF580321C2}">
      <dgm:prSet/>
      <dgm:spPr/>
      <dgm:t>
        <a:bodyPr/>
        <a:lstStyle/>
        <a:p>
          <a:endParaRPr lang="es-ES"/>
        </a:p>
      </dgm:t>
    </dgm:pt>
    <dgm:pt modelId="{FCF3C80B-A399-4528-A9DE-2D083E9F7DE7}" type="sibTrans" cxnId="{1B006564-883D-453D-8998-13CF580321C2}">
      <dgm:prSet/>
      <dgm:spPr/>
      <dgm:t>
        <a:bodyPr/>
        <a:lstStyle/>
        <a:p>
          <a:endParaRPr lang="es-ES"/>
        </a:p>
      </dgm:t>
    </dgm:pt>
    <dgm:pt modelId="{9064A5C6-AA00-42AD-BDCA-99B0B0EC7F8B}">
      <dgm:prSet phldrT="[Texto]"/>
      <dgm:spPr/>
      <dgm:t>
        <a:bodyPr/>
        <a:lstStyle/>
        <a:p>
          <a:r>
            <a:rPr lang="es-ES" dirty="0" smtClean="0"/>
            <a:t>Subsecretaría de Auditoría de la Administración Pública</a:t>
          </a:r>
          <a:endParaRPr lang="es-ES" dirty="0"/>
        </a:p>
      </dgm:t>
    </dgm:pt>
    <dgm:pt modelId="{FBABA8B0-D76B-409D-B1C3-70A2F7A9858B}" type="parTrans" cxnId="{327B4914-CB2A-44A9-B1DC-7397DA31778F}">
      <dgm:prSet/>
      <dgm:spPr/>
      <dgm:t>
        <a:bodyPr/>
        <a:lstStyle/>
        <a:p>
          <a:endParaRPr lang="es-ES"/>
        </a:p>
      </dgm:t>
    </dgm:pt>
    <dgm:pt modelId="{A65EA0E4-97BF-465C-8FFC-7E6E2F407C51}" type="sibTrans" cxnId="{327B4914-CB2A-44A9-B1DC-7397DA31778F}">
      <dgm:prSet/>
      <dgm:spPr/>
      <dgm:t>
        <a:bodyPr/>
        <a:lstStyle/>
        <a:p>
          <a:endParaRPr lang="es-ES"/>
        </a:p>
      </dgm:t>
    </dgm:pt>
    <dgm:pt modelId="{8C123399-9E3B-4497-B6CA-B95B29CED2A1}">
      <dgm:prSet phldrT="[Texto]"/>
      <dgm:spPr>
        <a:solidFill>
          <a:srgbClr val="00B050"/>
        </a:solidFill>
      </dgm:spPr>
      <dgm:t>
        <a:bodyPr/>
        <a:lstStyle/>
        <a:p>
          <a:r>
            <a:rPr lang="es-ES" dirty="0" smtClean="0"/>
            <a:t>Subsecretaría de Apertura Social y Desarrollo de la Gestión Pública</a:t>
          </a:r>
          <a:endParaRPr lang="es-ES" dirty="0"/>
        </a:p>
      </dgm:t>
    </dgm:pt>
    <dgm:pt modelId="{44944BB0-B93D-4FDD-935A-044DE6A12D44}" type="parTrans" cxnId="{FAE37998-2D84-4123-9367-E2DB48AA52F4}">
      <dgm:prSet/>
      <dgm:spPr/>
      <dgm:t>
        <a:bodyPr/>
        <a:lstStyle/>
        <a:p>
          <a:endParaRPr lang="es-ES"/>
        </a:p>
      </dgm:t>
    </dgm:pt>
    <dgm:pt modelId="{D7CD01CD-B4A3-4A68-9DA5-D20E1CE36CBB}" type="sibTrans" cxnId="{FAE37998-2D84-4123-9367-E2DB48AA52F4}">
      <dgm:prSet/>
      <dgm:spPr/>
      <dgm:t>
        <a:bodyPr/>
        <a:lstStyle/>
        <a:p>
          <a:endParaRPr lang="es-ES"/>
        </a:p>
      </dgm:t>
    </dgm:pt>
    <dgm:pt modelId="{C5D64301-8263-482D-AB5E-9C7763DE5AD8}">
      <dgm:prSet phldrT="[Texto]"/>
      <dgm:spPr/>
      <dgm:t>
        <a:bodyPr/>
        <a:lstStyle/>
        <a:p>
          <a:r>
            <a:rPr lang="es-ES" dirty="0" smtClean="0"/>
            <a:t>Dirección General de Auditoría Gubernamental</a:t>
          </a:r>
          <a:endParaRPr lang="es-ES" dirty="0"/>
        </a:p>
      </dgm:t>
    </dgm:pt>
    <dgm:pt modelId="{90EDE35E-E065-4DBE-9BE6-D445020BFCAE}" type="parTrans" cxnId="{E8715EAD-45D0-4205-854A-D010096D241D}">
      <dgm:prSet/>
      <dgm:spPr/>
      <dgm:t>
        <a:bodyPr/>
        <a:lstStyle/>
        <a:p>
          <a:endParaRPr lang="es-ES"/>
        </a:p>
      </dgm:t>
    </dgm:pt>
    <dgm:pt modelId="{46F579D7-F8EB-49D1-868E-8CE08EE6D780}" type="sibTrans" cxnId="{E8715EAD-45D0-4205-854A-D010096D241D}">
      <dgm:prSet/>
      <dgm:spPr/>
      <dgm:t>
        <a:bodyPr/>
        <a:lstStyle/>
        <a:p>
          <a:endParaRPr lang="es-ES"/>
        </a:p>
      </dgm:t>
    </dgm:pt>
    <dgm:pt modelId="{F9759E20-57DD-4BF6-BCAA-F315E3F873C2}">
      <dgm:prSet phldrT="[Texto]"/>
      <dgm:spPr/>
      <dgm:t>
        <a:bodyPr/>
        <a:lstStyle/>
        <a:p>
          <a:r>
            <a:rPr lang="es-ES" dirty="0" smtClean="0"/>
            <a:t>Dirección General de Auditoría y Control de Obra</a:t>
          </a:r>
          <a:endParaRPr lang="es-ES" dirty="0"/>
        </a:p>
      </dgm:t>
    </dgm:pt>
    <dgm:pt modelId="{D585A87F-BBE9-4F99-B20F-5318CC0A8785}" type="parTrans" cxnId="{1E01A960-2CDD-47E8-8EEE-9F74282C8FCE}">
      <dgm:prSet/>
      <dgm:spPr/>
      <dgm:t>
        <a:bodyPr/>
        <a:lstStyle/>
        <a:p>
          <a:endParaRPr lang="es-ES"/>
        </a:p>
      </dgm:t>
    </dgm:pt>
    <dgm:pt modelId="{40E897DB-AE71-4E3B-9FA3-6CD6AA83FFC3}" type="sibTrans" cxnId="{1E01A960-2CDD-47E8-8EEE-9F74282C8FCE}">
      <dgm:prSet/>
      <dgm:spPr/>
      <dgm:t>
        <a:bodyPr/>
        <a:lstStyle/>
        <a:p>
          <a:endParaRPr lang="es-ES"/>
        </a:p>
      </dgm:t>
    </dgm:pt>
    <dgm:pt modelId="{91E411C8-C417-4FDF-98EC-500B0DCA0757}">
      <dgm:prSet phldrT="[Texto]"/>
      <dgm:spPr/>
      <dgm:t>
        <a:bodyPr/>
        <a:lstStyle/>
        <a:p>
          <a:r>
            <a:rPr lang="es-ES" dirty="0" smtClean="0"/>
            <a:t>Dirección de Procedimientos Legales en materia de Auditoría</a:t>
          </a:r>
          <a:endParaRPr lang="es-ES" dirty="0"/>
        </a:p>
      </dgm:t>
    </dgm:pt>
    <dgm:pt modelId="{75C47EC3-8E50-44B0-989C-36D0A44EBB99}" type="parTrans" cxnId="{6C8BEA71-F544-437D-8BEB-EC30F898B94F}">
      <dgm:prSet/>
      <dgm:spPr/>
      <dgm:t>
        <a:bodyPr/>
        <a:lstStyle/>
        <a:p>
          <a:endParaRPr lang="es-ES"/>
        </a:p>
      </dgm:t>
    </dgm:pt>
    <dgm:pt modelId="{5DE0BF39-28A4-44DD-A66B-DD1CD2DA0562}" type="sibTrans" cxnId="{6C8BEA71-F544-437D-8BEB-EC30F898B94F}">
      <dgm:prSet/>
      <dgm:spPr/>
      <dgm:t>
        <a:bodyPr/>
        <a:lstStyle/>
        <a:p>
          <a:endParaRPr lang="es-ES"/>
        </a:p>
      </dgm:t>
    </dgm:pt>
    <dgm:pt modelId="{2B3B88A0-11D3-4712-B5D5-DCFAE0D37DA0}" type="pres">
      <dgm:prSet presAssocID="{0001628F-5F5B-4FD3-B6E3-3248EF0C859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06E4EE-299D-4CFA-A119-F3D203F6F2BD}" type="pres">
      <dgm:prSet presAssocID="{5B59435B-1C4C-4DC2-BDD6-F57B0C762232}" presName="root1" presStyleCnt="0"/>
      <dgm:spPr/>
    </dgm:pt>
    <dgm:pt modelId="{7EC532B3-9968-4B61-8A28-9F03C2E710F1}" type="pres">
      <dgm:prSet presAssocID="{5B59435B-1C4C-4DC2-BDD6-F57B0C762232}" presName="LevelOneTextNode" presStyleLbl="node0" presStyleIdx="0" presStyleCnt="1">
        <dgm:presLayoutVars>
          <dgm:chPref val="3"/>
        </dgm:presLayoutVars>
      </dgm:prSet>
      <dgm:spPr/>
    </dgm:pt>
    <dgm:pt modelId="{1F163DF5-84B5-43C3-9FEE-B384B459383A}" type="pres">
      <dgm:prSet presAssocID="{5B59435B-1C4C-4DC2-BDD6-F57B0C762232}" presName="level2hierChild" presStyleCnt="0"/>
      <dgm:spPr/>
    </dgm:pt>
    <dgm:pt modelId="{BF16EA22-3671-4182-9AE1-C0CD3130E70A}" type="pres">
      <dgm:prSet presAssocID="{204746DB-7F29-4610-A6CE-355B8E970707}" presName="conn2-1" presStyleLbl="parChTrans1D2" presStyleIdx="0" presStyleCnt="3"/>
      <dgm:spPr/>
    </dgm:pt>
    <dgm:pt modelId="{5D6C79FD-8BF2-47FC-A7DA-893B7CB78679}" type="pres">
      <dgm:prSet presAssocID="{204746DB-7F29-4610-A6CE-355B8E970707}" presName="connTx" presStyleLbl="parChTrans1D2" presStyleIdx="0" presStyleCnt="3"/>
      <dgm:spPr/>
    </dgm:pt>
    <dgm:pt modelId="{7F0F5509-B3E3-4443-BAE8-FB0D0525624E}" type="pres">
      <dgm:prSet presAssocID="{CB34D217-6F21-43EB-BF64-152B79A4E33B}" presName="root2" presStyleCnt="0"/>
      <dgm:spPr/>
    </dgm:pt>
    <dgm:pt modelId="{F6FC59F8-0A42-4B4E-B7EB-FFCD68C3C64E}" type="pres">
      <dgm:prSet presAssocID="{CB34D217-6F21-43EB-BF64-152B79A4E33B}" presName="LevelTwoTextNode" presStyleLbl="asst1" presStyleIdx="0" presStyleCnt="1">
        <dgm:presLayoutVars>
          <dgm:chPref val="3"/>
        </dgm:presLayoutVars>
      </dgm:prSet>
      <dgm:spPr/>
    </dgm:pt>
    <dgm:pt modelId="{55EB9ECD-99BA-4764-8D37-969093D07637}" type="pres">
      <dgm:prSet presAssocID="{CB34D217-6F21-43EB-BF64-152B79A4E33B}" presName="level3hierChild" presStyleCnt="0"/>
      <dgm:spPr/>
    </dgm:pt>
    <dgm:pt modelId="{9E2100E7-A1D0-40B5-8842-6594D93D2EE1}" type="pres">
      <dgm:prSet presAssocID="{FBABA8B0-D76B-409D-B1C3-70A2F7A9858B}" presName="conn2-1" presStyleLbl="parChTrans1D2" presStyleIdx="1" presStyleCnt="3"/>
      <dgm:spPr/>
    </dgm:pt>
    <dgm:pt modelId="{3B96F176-3954-4CA2-B6A7-BB0AACC08833}" type="pres">
      <dgm:prSet presAssocID="{FBABA8B0-D76B-409D-B1C3-70A2F7A9858B}" presName="connTx" presStyleLbl="parChTrans1D2" presStyleIdx="1" presStyleCnt="3"/>
      <dgm:spPr/>
    </dgm:pt>
    <dgm:pt modelId="{8460800A-3BAA-4C2E-8B01-22C6D8A0C1F2}" type="pres">
      <dgm:prSet presAssocID="{9064A5C6-AA00-42AD-BDCA-99B0B0EC7F8B}" presName="root2" presStyleCnt="0"/>
      <dgm:spPr/>
    </dgm:pt>
    <dgm:pt modelId="{36AC11C3-452A-4009-A94E-299F772DFFF7}" type="pres">
      <dgm:prSet presAssocID="{9064A5C6-AA00-42AD-BDCA-99B0B0EC7F8B}" presName="LevelTwoTextNode" presStyleLbl="node2" presStyleIdx="0" presStyleCnt="2">
        <dgm:presLayoutVars>
          <dgm:chPref val="3"/>
        </dgm:presLayoutVars>
      </dgm:prSet>
      <dgm:spPr/>
    </dgm:pt>
    <dgm:pt modelId="{701B28DC-B4E2-4ECF-BDD2-108F28FE0303}" type="pres">
      <dgm:prSet presAssocID="{9064A5C6-AA00-42AD-BDCA-99B0B0EC7F8B}" presName="level3hierChild" presStyleCnt="0"/>
      <dgm:spPr/>
    </dgm:pt>
    <dgm:pt modelId="{41DDC0D2-27D6-4A4E-9E91-CA434C5707A3}" type="pres">
      <dgm:prSet presAssocID="{90EDE35E-E065-4DBE-9BE6-D445020BFCAE}" presName="conn2-1" presStyleLbl="parChTrans1D3" presStyleIdx="0" presStyleCnt="3"/>
      <dgm:spPr/>
    </dgm:pt>
    <dgm:pt modelId="{90284C41-C79E-499B-BEFD-80C08898C176}" type="pres">
      <dgm:prSet presAssocID="{90EDE35E-E065-4DBE-9BE6-D445020BFCAE}" presName="connTx" presStyleLbl="parChTrans1D3" presStyleIdx="0" presStyleCnt="3"/>
      <dgm:spPr/>
    </dgm:pt>
    <dgm:pt modelId="{4F4F324A-F69D-49DF-967B-AD890DA71B32}" type="pres">
      <dgm:prSet presAssocID="{C5D64301-8263-482D-AB5E-9C7763DE5AD8}" presName="root2" presStyleCnt="0"/>
      <dgm:spPr/>
    </dgm:pt>
    <dgm:pt modelId="{42EB9BF8-36E0-4FFE-ADF5-1F6D59CAE6F6}" type="pres">
      <dgm:prSet presAssocID="{C5D64301-8263-482D-AB5E-9C7763DE5AD8}" presName="LevelTwoTextNode" presStyleLbl="node3" presStyleIdx="0" presStyleCnt="3">
        <dgm:presLayoutVars>
          <dgm:chPref val="3"/>
        </dgm:presLayoutVars>
      </dgm:prSet>
      <dgm:spPr/>
    </dgm:pt>
    <dgm:pt modelId="{5DCDBBF7-8D94-4254-A94F-286883211B10}" type="pres">
      <dgm:prSet presAssocID="{C5D64301-8263-482D-AB5E-9C7763DE5AD8}" presName="level3hierChild" presStyleCnt="0"/>
      <dgm:spPr/>
    </dgm:pt>
    <dgm:pt modelId="{529AE83F-622B-408A-A14F-049308C357B0}" type="pres">
      <dgm:prSet presAssocID="{D585A87F-BBE9-4F99-B20F-5318CC0A8785}" presName="conn2-1" presStyleLbl="parChTrans1D3" presStyleIdx="1" presStyleCnt="3"/>
      <dgm:spPr/>
    </dgm:pt>
    <dgm:pt modelId="{23CFFDB7-DE9F-47E7-9986-91B492EFB40E}" type="pres">
      <dgm:prSet presAssocID="{D585A87F-BBE9-4F99-B20F-5318CC0A8785}" presName="connTx" presStyleLbl="parChTrans1D3" presStyleIdx="1" presStyleCnt="3"/>
      <dgm:spPr/>
    </dgm:pt>
    <dgm:pt modelId="{321658D4-40AC-4F9A-BB93-33931C37B5AE}" type="pres">
      <dgm:prSet presAssocID="{F9759E20-57DD-4BF6-BCAA-F315E3F873C2}" presName="root2" presStyleCnt="0"/>
      <dgm:spPr/>
    </dgm:pt>
    <dgm:pt modelId="{F25DD183-4550-44F5-86B0-DFA303BE5FA4}" type="pres">
      <dgm:prSet presAssocID="{F9759E20-57DD-4BF6-BCAA-F315E3F873C2}" presName="LevelTwoTextNode" presStyleLbl="node3" presStyleIdx="1" presStyleCnt="3">
        <dgm:presLayoutVars>
          <dgm:chPref val="3"/>
        </dgm:presLayoutVars>
      </dgm:prSet>
      <dgm:spPr/>
    </dgm:pt>
    <dgm:pt modelId="{9A1EFBED-17E8-4CC4-A557-D770F1904BFF}" type="pres">
      <dgm:prSet presAssocID="{F9759E20-57DD-4BF6-BCAA-F315E3F873C2}" presName="level3hierChild" presStyleCnt="0"/>
      <dgm:spPr/>
    </dgm:pt>
    <dgm:pt modelId="{61B3F89C-E5E5-4753-B314-0907CBBB4ED8}" type="pres">
      <dgm:prSet presAssocID="{75C47EC3-8E50-44B0-989C-36D0A44EBB99}" presName="conn2-1" presStyleLbl="parChTrans1D3" presStyleIdx="2" presStyleCnt="3"/>
      <dgm:spPr/>
    </dgm:pt>
    <dgm:pt modelId="{E21D816C-BA8B-4DFE-AF66-D7AAFA4C66A2}" type="pres">
      <dgm:prSet presAssocID="{75C47EC3-8E50-44B0-989C-36D0A44EBB99}" presName="connTx" presStyleLbl="parChTrans1D3" presStyleIdx="2" presStyleCnt="3"/>
      <dgm:spPr/>
    </dgm:pt>
    <dgm:pt modelId="{AABF65BD-4837-46AC-B7E7-EB4D97F98ADF}" type="pres">
      <dgm:prSet presAssocID="{91E411C8-C417-4FDF-98EC-500B0DCA0757}" presName="root2" presStyleCnt="0"/>
      <dgm:spPr/>
    </dgm:pt>
    <dgm:pt modelId="{69CC3121-F920-48BB-9BF1-7BD3B18932D9}" type="pres">
      <dgm:prSet presAssocID="{91E411C8-C417-4FDF-98EC-500B0DCA0757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D16673C-D08E-4BC6-914F-A808AA08768E}" type="pres">
      <dgm:prSet presAssocID="{91E411C8-C417-4FDF-98EC-500B0DCA0757}" presName="level3hierChild" presStyleCnt="0"/>
      <dgm:spPr/>
    </dgm:pt>
    <dgm:pt modelId="{3B2EB735-7840-413A-9044-230DB7133D13}" type="pres">
      <dgm:prSet presAssocID="{44944BB0-B93D-4FDD-935A-044DE6A12D44}" presName="conn2-1" presStyleLbl="parChTrans1D2" presStyleIdx="2" presStyleCnt="3"/>
      <dgm:spPr/>
    </dgm:pt>
    <dgm:pt modelId="{329D8537-558A-40F5-9774-8692EA4872E8}" type="pres">
      <dgm:prSet presAssocID="{44944BB0-B93D-4FDD-935A-044DE6A12D44}" presName="connTx" presStyleLbl="parChTrans1D2" presStyleIdx="2" presStyleCnt="3"/>
      <dgm:spPr/>
    </dgm:pt>
    <dgm:pt modelId="{555A0F37-0237-4FC4-9CF1-FC4E0EB17489}" type="pres">
      <dgm:prSet presAssocID="{8C123399-9E3B-4497-B6CA-B95B29CED2A1}" presName="root2" presStyleCnt="0"/>
      <dgm:spPr/>
    </dgm:pt>
    <dgm:pt modelId="{4670E732-8841-43CA-82B9-09775EBDDDD6}" type="pres">
      <dgm:prSet presAssocID="{8C123399-9E3B-4497-B6CA-B95B29CED2A1}" presName="LevelTwoTextNode" presStyleLbl="node2" presStyleIdx="1" presStyleCnt="2">
        <dgm:presLayoutVars>
          <dgm:chPref val="3"/>
        </dgm:presLayoutVars>
      </dgm:prSet>
      <dgm:spPr/>
    </dgm:pt>
    <dgm:pt modelId="{A7C6AFDF-C69D-44CE-8B7D-3F3D5E5F7A31}" type="pres">
      <dgm:prSet presAssocID="{8C123399-9E3B-4497-B6CA-B95B29CED2A1}" presName="level3hierChild" presStyleCnt="0"/>
      <dgm:spPr/>
    </dgm:pt>
  </dgm:ptLst>
  <dgm:cxnLst>
    <dgm:cxn modelId="{1E01A960-2CDD-47E8-8EEE-9F74282C8FCE}" srcId="{9064A5C6-AA00-42AD-BDCA-99B0B0EC7F8B}" destId="{F9759E20-57DD-4BF6-BCAA-F315E3F873C2}" srcOrd="1" destOrd="0" parTransId="{D585A87F-BBE9-4F99-B20F-5318CC0A8785}" sibTransId="{40E897DB-AE71-4E3B-9FA3-6CD6AA83FFC3}"/>
    <dgm:cxn modelId="{BE25CD33-0572-4834-A3CA-108BDAA59A4D}" type="presOf" srcId="{FBABA8B0-D76B-409D-B1C3-70A2F7A9858B}" destId="{3B96F176-3954-4CA2-B6A7-BB0AACC08833}" srcOrd="1" destOrd="0" presId="urn:microsoft.com/office/officeart/2005/8/layout/hierarchy2"/>
    <dgm:cxn modelId="{B5CA4E31-85E8-4688-8414-25E3E2D7DB52}" type="presOf" srcId="{C5D64301-8263-482D-AB5E-9C7763DE5AD8}" destId="{42EB9BF8-36E0-4FFE-ADF5-1F6D59CAE6F6}" srcOrd="0" destOrd="0" presId="urn:microsoft.com/office/officeart/2005/8/layout/hierarchy2"/>
    <dgm:cxn modelId="{69174787-FFCD-4C35-A8E9-A124551C8F1B}" type="presOf" srcId="{FBABA8B0-D76B-409D-B1C3-70A2F7A9858B}" destId="{9E2100E7-A1D0-40B5-8842-6594D93D2EE1}" srcOrd="0" destOrd="0" presId="urn:microsoft.com/office/officeart/2005/8/layout/hierarchy2"/>
    <dgm:cxn modelId="{1B006564-883D-453D-8998-13CF580321C2}" srcId="{5B59435B-1C4C-4DC2-BDD6-F57B0C762232}" destId="{CB34D217-6F21-43EB-BF64-152B79A4E33B}" srcOrd="0" destOrd="0" parTransId="{204746DB-7F29-4610-A6CE-355B8E970707}" sibTransId="{FCF3C80B-A399-4528-A9DE-2D083E9F7DE7}"/>
    <dgm:cxn modelId="{702B5928-4A5D-4F49-9BED-CCD11E2C4E88}" type="presOf" srcId="{9064A5C6-AA00-42AD-BDCA-99B0B0EC7F8B}" destId="{36AC11C3-452A-4009-A94E-299F772DFFF7}" srcOrd="0" destOrd="0" presId="urn:microsoft.com/office/officeart/2005/8/layout/hierarchy2"/>
    <dgm:cxn modelId="{776E0923-0F9B-4A63-9A7E-55E86594A1E0}" type="presOf" srcId="{204746DB-7F29-4610-A6CE-355B8E970707}" destId="{BF16EA22-3671-4182-9AE1-C0CD3130E70A}" srcOrd="0" destOrd="0" presId="urn:microsoft.com/office/officeart/2005/8/layout/hierarchy2"/>
    <dgm:cxn modelId="{F2ADE05A-8C75-4302-8BD1-AB71B3572CE4}" type="presOf" srcId="{75C47EC3-8E50-44B0-989C-36D0A44EBB99}" destId="{61B3F89C-E5E5-4753-B314-0907CBBB4ED8}" srcOrd="0" destOrd="0" presId="urn:microsoft.com/office/officeart/2005/8/layout/hierarchy2"/>
    <dgm:cxn modelId="{AF72CCC2-2EBB-474B-AC01-2DDCA8C7A7C4}" type="presOf" srcId="{CB34D217-6F21-43EB-BF64-152B79A4E33B}" destId="{F6FC59F8-0A42-4B4E-B7EB-FFCD68C3C64E}" srcOrd="0" destOrd="0" presId="urn:microsoft.com/office/officeart/2005/8/layout/hierarchy2"/>
    <dgm:cxn modelId="{30CF1D2F-1D75-40B0-AB61-EE903B4B5F7F}" type="presOf" srcId="{204746DB-7F29-4610-A6CE-355B8E970707}" destId="{5D6C79FD-8BF2-47FC-A7DA-893B7CB78679}" srcOrd="1" destOrd="0" presId="urn:microsoft.com/office/officeart/2005/8/layout/hierarchy2"/>
    <dgm:cxn modelId="{E8715EAD-45D0-4205-854A-D010096D241D}" srcId="{9064A5C6-AA00-42AD-BDCA-99B0B0EC7F8B}" destId="{C5D64301-8263-482D-AB5E-9C7763DE5AD8}" srcOrd="0" destOrd="0" parTransId="{90EDE35E-E065-4DBE-9BE6-D445020BFCAE}" sibTransId="{46F579D7-F8EB-49D1-868E-8CE08EE6D780}"/>
    <dgm:cxn modelId="{6C8BEA71-F544-437D-8BEB-EC30F898B94F}" srcId="{9064A5C6-AA00-42AD-BDCA-99B0B0EC7F8B}" destId="{91E411C8-C417-4FDF-98EC-500B0DCA0757}" srcOrd="2" destOrd="0" parTransId="{75C47EC3-8E50-44B0-989C-36D0A44EBB99}" sibTransId="{5DE0BF39-28A4-44DD-A66B-DD1CD2DA0562}"/>
    <dgm:cxn modelId="{36A7200E-2AE5-46E7-B613-C12D25AAD1E7}" type="presOf" srcId="{44944BB0-B93D-4FDD-935A-044DE6A12D44}" destId="{329D8537-558A-40F5-9774-8692EA4872E8}" srcOrd="1" destOrd="0" presId="urn:microsoft.com/office/officeart/2005/8/layout/hierarchy2"/>
    <dgm:cxn modelId="{FAE37998-2D84-4123-9367-E2DB48AA52F4}" srcId="{5B59435B-1C4C-4DC2-BDD6-F57B0C762232}" destId="{8C123399-9E3B-4497-B6CA-B95B29CED2A1}" srcOrd="2" destOrd="0" parTransId="{44944BB0-B93D-4FDD-935A-044DE6A12D44}" sibTransId="{D7CD01CD-B4A3-4A68-9DA5-D20E1CE36CBB}"/>
    <dgm:cxn modelId="{6ECBEA2F-5D11-4B77-A81B-796123204C82}" type="presOf" srcId="{90EDE35E-E065-4DBE-9BE6-D445020BFCAE}" destId="{41DDC0D2-27D6-4A4E-9E91-CA434C5707A3}" srcOrd="0" destOrd="0" presId="urn:microsoft.com/office/officeart/2005/8/layout/hierarchy2"/>
    <dgm:cxn modelId="{A3397723-6A33-4619-B92F-69AED0264B3A}" srcId="{0001628F-5F5B-4FD3-B6E3-3248EF0C859B}" destId="{5B59435B-1C4C-4DC2-BDD6-F57B0C762232}" srcOrd="0" destOrd="0" parTransId="{FA003F05-55B5-40D3-BEF5-52ACFA547F5B}" sibTransId="{EA47C03E-97B5-4866-97E1-6B8776E69928}"/>
    <dgm:cxn modelId="{9644A838-C744-47A3-9E1E-18EEFFFE884C}" type="presOf" srcId="{5B59435B-1C4C-4DC2-BDD6-F57B0C762232}" destId="{7EC532B3-9968-4B61-8A28-9F03C2E710F1}" srcOrd="0" destOrd="0" presId="urn:microsoft.com/office/officeart/2005/8/layout/hierarchy2"/>
    <dgm:cxn modelId="{9058FE69-5F6D-4C8A-8C62-1DAE88801FD8}" type="presOf" srcId="{91E411C8-C417-4FDF-98EC-500B0DCA0757}" destId="{69CC3121-F920-48BB-9BF1-7BD3B18932D9}" srcOrd="0" destOrd="0" presId="urn:microsoft.com/office/officeart/2005/8/layout/hierarchy2"/>
    <dgm:cxn modelId="{EBA2CF7F-F50A-45FE-8621-86E7CF6C9A3E}" type="presOf" srcId="{44944BB0-B93D-4FDD-935A-044DE6A12D44}" destId="{3B2EB735-7840-413A-9044-230DB7133D13}" srcOrd="0" destOrd="0" presId="urn:microsoft.com/office/officeart/2005/8/layout/hierarchy2"/>
    <dgm:cxn modelId="{327B4914-CB2A-44A9-B1DC-7397DA31778F}" srcId="{5B59435B-1C4C-4DC2-BDD6-F57B0C762232}" destId="{9064A5C6-AA00-42AD-BDCA-99B0B0EC7F8B}" srcOrd="1" destOrd="0" parTransId="{FBABA8B0-D76B-409D-B1C3-70A2F7A9858B}" sibTransId="{A65EA0E4-97BF-465C-8FFC-7E6E2F407C51}"/>
    <dgm:cxn modelId="{BD0A7F0E-2B6B-4E34-8022-EB0EBF3224DF}" type="presOf" srcId="{0001628F-5F5B-4FD3-B6E3-3248EF0C859B}" destId="{2B3B88A0-11D3-4712-B5D5-DCFAE0D37DA0}" srcOrd="0" destOrd="0" presId="urn:microsoft.com/office/officeart/2005/8/layout/hierarchy2"/>
    <dgm:cxn modelId="{7DA7B133-37D1-4AB9-8302-10190E790327}" type="presOf" srcId="{F9759E20-57DD-4BF6-BCAA-F315E3F873C2}" destId="{F25DD183-4550-44F5-86B0-DFA303BE5FA4}" srcOrd="0" destOrd="0" presId="urn:microsoft.com/office/officeart/2005/8/layout/hierarchy2"/>
    <dgm:cxn modelId="{0C22728B-715A-4768-BDC9-564C64801F97}" type="presOf" srcId="{75C47EC3-8E50-44B0-989C-36D0A44EBB99}" destId="{E21D816C-BA8B-4DFE-AF66-D7AAFA4C66A2}" srcOrd="1" destOrd="0" presId="urn:microsoft.com/office/officeart/2005/8/layout/hierarchy2"/>
    <dgm:cxn modelId="{85A6288A-12AD-4355-9F87-634803E81A6B}" type="presOf" srcId="{90EDE35E-E065-4DBE-9BE6-D445020BFCAE}" destId="{90284C41-C79E-499B-BEFD-80C08898C176}" srcOrd="1" destOrd="0" presId="urn:microsoft.com/office/officeart/2005/8/layout/hierarchy2"/>
    <dgm:cxn modelId="{9640375D-8309-44AB-B247-111A3470F048}" type="presOf" srcId="{D585A87F-BBE9-4F99-B20F-5318CC0A8785}" destId="{529AE83F-622B-408A-A14F-049308C357B0}" srcOrd="0" destOrd="0" presId="urn:microsoft.com/office/officeart/2005/8/layout/hierarchy2"/>
    <dgm:cxn modelId="{6359B1F7-E7CC-4942-97D2-22FCA86D6C6A}" type="presOf" srcId="{8C123399-9E3B-4497-B6CA-B95B29CED2A1}" destId="{4670E732-8841-43CA-82B9-09775EBDDDD6}" srcOrd="0" destOrd="0" presId="urn:microsoft.com/office/officeart/2005/8/layout/hierarchy2"/>
    <dgm:cxn modelId="{6739445B-2EEC-4E00-B7CD-19851D66E1D4}" type="presOf" srcId="{D585A87F-BBE9-4F99-B20F-5318CC0A8785}" destId="{23CFFDB7-DE9F-47E7-9986-91B492EFB40E}" srcOrd="1" destOrd="0" presId="urn:microsoft.com/office/officeart/2005/8/layout/hierarchy2"/>
    <dgm:cxn modelId="{2C7FE554-9F9E-47E2-87C8-B8CA9A093569}" type="presParOf" srcId="{2B3B88A0-11D3-4712-B5D5-DCFAE0D37DA0}" destId="{1506E4EE-299D-4CFA-A119-F3D203F6F2BD}" srcOrd="0" destOrd="0" presId="urn:microsoft.com/office/officeart/2005/8/layout/hierarchy2"/>
    <dgm:cxn modelId="{C14FD862-C412-435B-80D0-EB533E469D2D}" type="presParOf" srcId="{1506E4EE-299D-4CFA-A119-F3D203F6F2BD}" destId="{7EC532B3-9968-4B61-8A28-9F03C2E710F1}" srcOrd="0" destOrd="0" presId="urn:microsoft.com/office/officeart/2005/8/layout/hierarchy2"/>
    <dgm:cxn modelId="{F9ACBA7A-EC22-4F34-833C-EDD774CD497F}" type="presParOf" srcId="{1506E4EE-299D-4CFA-A119-F3D203F6F2BD}" destId="{1F163DF5-84B5-43C3-9FEE-B384B459383A}" srcOrd="1" destOrd="0" presId="urn:microsoft.com/office/officeart/2005/8/layout/hierarchy2"/>
    <dgm:cxn modelId="{3BFE727D-C33D-427D-BD26-CC6C47CE780F}" type="presParOf" srcId="{1F163DF5-84B5-43C3-9FEE-B384B459383A}" destId="{BF16EA22-3671-4182-9AE1-C0CD3130E70A}" srcOrd="0" destOrd="0" presId="urn:microsoft.com/office/officeart/2005/8/layout/hierarchy2"/>
    <dgm:cxn modelId="{0F30D524-D3C5-4E2F-8D3A-C1C4921704C0}" type="presParOf" srcId="{BF16EA22-3671-4182-9AE1-C0CD3130E70A}" destId="{5D6C79FD-8BF2-47FC-A7DA-893B7CB78679}" srcOrd="0" destOrd="0" presId="urn:microsoft.com/office/officeart/2005/8/layout/hierarchy2"/>
    <dgm:cxn modelId="{95CC68C3-83A9-4558-985F-EBBB037F5E58}" type="presParOf" srcId="{1F163DF5-84B5-43C3-9FEE-B384B459383A}" destId="{7F0F5509-B3E3-4443-BAE8-FB0D0525624E}" srcOrd="1" destOrd="0" presId="urn:microsoft.com/office/officeart/2005/8/layout/hierarchy2"/>
    <dgm:cxn modelId="{93C98013-399B-4D8A-BCA0-6F9B6C7D840F}" type="presParOf" srcId="{7F0F5509-B3E3-4443-BAE8-FB0D0525624E}" destId="{F6FC59F8-0A42-4B4E-B7EB-FFCD68C3C64E}" srcOrd="0" destOrd="0" presId="urn:microsoft.com/office/officeart/2005/8/layout/hierarchy2"/>
    <dgm:cxn modelId="{1872F33E-5B20-4804-824F-86E81A530674}" type="presParOf" srcId="{7F0F5509-B3E3-4443-BAE8-FB0D0525624E}" destId="{55EB9ECD-99BA-4764-8D37-969093D07637}" srcOrd="1" destOrd="0" presId="urn:microsoft.com/office/officeart/2005/8/layout/hierarchy2"/>
    <dgm:cxn modelId="{31661718-B3DE-4500-8348-63954992149B}" type="presParOf" srcId="{1F163DF5-84B5-43C3-9FEE-B384B459383A}" destId="{9E2100E7-A1D0-40B5-8842-6594D93D2EE1}" srcOrd="2" destOrd="0" presId="urn:microsoft.com/office/officeart/2005/8/layout/hierarchy2"/>
    <dgm:cxn modelId="{615D57B8-EB87-4A34-B7A5-57C3BD0E4F89}" type="presParOf" srcId="{9E2100E7-A1D0-40B5-8842-6594D93D2EE1}" destId="{3B96F176-3954-4CA2-B6A7-BB0AACC08833}" srcOrd="0" destOrd="0" presId="urn:microsoft.com/office/officeart/2005/8/layout/hierarchy2"/>
    <dgm:cxn modelId="{7D0ED172-22E9-42D7-961B-4F85B9D705CA}" type="presParOf" srcId="{1F163DF5-84B5-43C3-9FEE-B384B459383A}" destId="{8460800A-3BAA-4C2E-8B01-22C6D8A0C1F2}" srcOrd="3" destOrd="0" presId="urn:microsoft.com/office/officeart/2005/8/layout/hierarchy2"/>
    <dgm:cxn modelId="{8BAAA97D-6F5A-43B3-99EB-47B813FAE4D0}" type="presParOf" srcId="{8460800A-3BAA-4C2E-8B01-22C6D8A0C1F2}" destId="{36AC11C3-452A-4009-A94E-299F772DFFF7}" srcOrd="0" destOrd="0" presId="urn:microsoft.com/office/officeart/2005/8/layout/hierarchy2"/>
    <dgm:cxn modelId="{CFA71EE0-A002-4FC1-B81F-BA51A39E3182}" type="presParOf" srcId="{8460800A-3BAA-4C2E-8B01-22C6D8A0C1F2}" destId="{701B28DC-B4E2-4ECF-BDD2-108F28FE0303}" srcOrd="1" destOrd="0" presId="urn:microsoft.com/office/officeart/2005/8/layout/hierarchy2"/>
    <dgm:cxn modelId="{37433B3A-C537-4399-876D-714A86DE0E7E}" type="presParOf" srcId="{701B28DC-B4E2-4ECF-BDD2-108F28FE0303}" destId="{41DDC0D2-27D6-4A4E-9E91-CA434C5707A3}" srcOrd="0" destOrd="0" presId="urn:microsoft.com/office/officeart/2005/8/layout/hierarchy2"/>
    <dgm:cxn modelId="{8ED571B8-E7E7-4407-9EAA-D7C95A298E4B}" type="presParOf" srcId="{41DDC0D2-27D6-4A4E-9E91-CA434C5707A3}" destId="{90284C41-C79E-499B-BEFD-80C08898C176}" srcOrd="0" destOrd="0" presId="urn:microsoft.com/office/officeart/2005/8/layout/hierarchy2"/>
    <dgm:cxn modelId="{B31B5D80-0701-4DD5-B216-D8AD21469313}" type="presParOf" srcId="{701B28DC-B4E2-4ECF-BDD2-108F28FE0303}" destId="{4F4F324A-F69D-49DF-967B-AD890DA71B32}" srcOrd="1" destOrd="0" presId="urn:microsoft.com/office/officeart/2005/8/layout/hierarchy2"/>
    <dgm:cxn modelId="{E1D17C2B-9EFC-4FC0-90F9-DB81C852E610}" type="presParOf" srcId="{4F4F324A-F69D-49DF-967B-AD890DA71B32}" destId="{42EB9BF8-36E0-4FFE-ADF5-1F6D59CAE6F6}" srcOrd="0" destOrd="0" presId="urn:microsoft.com/office/officeart/2005/8/layout/hierarchy2"/>
    <dgm:cxn modelId="{ABEC5A10-972C-4209-8AE5-91545FF3CAC1}" type="presParOf" srcId="{4F4F324A-F69D-49DF-967B-AD890DA71B32}" destId="{5DCDBBF7-8D94-4254-A94F-286883211B10}" srcOrd="1" destOrd="0" presId="urn:microsoft.com/office/officeart/2005/8/layout/hierarchy2"/>
    <dgm:cxn modelId="{CEE315E9-A485-4A9E-A246-D8905ACF5097}" type="presParOf" srcId="{701B28DC-B4E2-4ECF-BDD2-108F28FE0303}" destId="{529AE83F-622B-408A-A14F-049308C357B0}" srcOrd="2" destOrd="0" presId="urn:microsoft.com/office/officeart/2005/8/layout/hierarchy2"/>
    <dgm:cxn modelId="{E3B9C88C-E75B-45A4-BB2A-E00919290681}" type="presParOf" srcId="{529AE83F-622B-408A-A14F-049308C357B0}" destId="{23CFFDB7-DE9F-47E7-9986-91B492EFB40E}" srcOrd="0" destOrd="0" presId="urn:microsoft.com/office/officeart/2005/8/layout/hierarchy2"/>
    <dgm:cxn modelId="{6065FF11-CE5E-4608-A169-EC06F221C76A}" type="presParOf" srcId="{701B28DC-B4E2-4ECF-BDD2-108F28FE0303}" destId="{321658D4-40AC-4F9A-BB93-33931C37B5AE}" srcOrd="3" destOrd="0" presId="urn:microsoft.com/office/officeart/2005/8/layout/hierarchy2"/>
    <dgm:cxn modelId="{0710E2D6-2AAD-425C-8643-7712A322FB68}" type="presParOf" srcId="{321658D4-40AC-4F9A-BB93-33931C37B5AE}" destId="{F25DD183-4550-44F5-86B0-DFA303BE5FA4}" srcOrd="0" destOrd="0" presId="urn:microsoft.com/office/officeart/2005/8/layout/hierarchy2"/>
    <dgm:cxn modelId="{745FD12F-C1D8-446A-8B79-8E8A609390E1}" type="presParOf" srcId="{321658D4-40AC-4F9A-BB93-33931C37B5AE}" destId="{9A1EFBED-17E8-4CC4-A557-D770F1904BFF}" srcOrd="1" destOrd="0" presId="urn:microsoft.com/office/officeart/2005/8/layout/hierarchy2"/>
    <dgm:cxn modelId="{2639ADB6-13DE-4DA4-9D6F-021A6CF05CAD}" type="presParOf" srcId="{701B28DC-B4E2-4ECF-BDD2-108F28FE0303}" destId="{61B3F89C-E5E5-4753-B314-0907CBBB4ED8}" srcOrd="4" destOrd="0" presId="urn:microsoft.com/office/officeart/2005/8/layout/hierarchy2"/>
    <dgm:cxn modelId="{16E35B03-9D26-474E-A405-AAADB2ADE0AF}" type="presParOf" srcId="{61B3F89C-E5E5-4753-B314-0907CBBB4ED8}" destId="{E21D816C-BA8B-4DFE-AF66-D7AAFA4C66A2}" srcOrd="0" destOrd="0" presId="urn:microsoft.com/office/officeart/2005/8/layout/hierarchy2"/>
    <dgm:cxn modelId="{06971C1C-7E2E-442F-99FB-1AA54997D4BE}" type="presParOf" srcId="{701B28DC-B4E2-4ECF-BDD2-108F28FE0303}" destId="{AABF65BD-4837-46AC-B7E7-EB4D97F98ADF}" srcOrd="5" destOrd="0" presId="urn:microsoft.com/office/officeart/2005/8/layout/hierarchy2"/>
    <dgm:cxn modelId="{6AE68EF1-C78B-4195-9CD5-2758E914AE74}" type="presParOf" srcId="{AABF65BD-4837-46AC-B7E7-EB4D97F98ADF}" destId="{69CC3121-F920-48BB-9BF1-7BD3B18932D9}" srcOrd="0" destOrd="0" presId="urn:microsoft.com/office/officeart/2005/8/layout/hierarchy2"/>
    <dgm:cxn modelId="{5A21CBB0-82A9-435E-9762-DB85274122E0}" type="presParOf" srcId="{AABF65BD-4837-46AC-B7E7-EB4D97F98ADF}" destId="{ED16673C-D08E-4BC6-914F-A808AA08768E}" srcOrd="1" destOrd="0" presId="urn:microsoft.com/office/officeart/2005/8/layout/hierarchy2"/>
    <dgm:cxn modelId="{A5983BA0-7BE6-4FC9-BBCF-C6EBD463ED41}" type="presParOf" srcId="{1F163DF5-84B5-43C3-9FEE-B384B459383A}" destId="{3B2EB735-7840-413A-9044-230DB7133D13}" srcOrd="4" destOrd="0" presId="urn:microsoft.com/office/officeart/2005/8/layout/hierarchy2"/>
    <dgm:cxn modelId="{60772350-A2E0-4B5E-8EC4-34D90E99BF57}" type="presParOf" srcId="{3B2EB735-7840-413A-9044-230DB7133D13}" destId="{329D8537-558A-40F5-9774-8692EA4872E8}" srcOrd="0" destOrd="0" presId="urn:microsoft.com/office/officeart/2005/8/layout/hierarchy2"/>
    <dgm:cxn modelId="{984CA2CA-5864-4791-808E-E058F9422677}" type="presParOf" srcId="{1F163DF5-84B5-43C3-9FEE-B384B459383A}" destId="{555A0F37-0237-4FC4-9CF1-FC4E0EB17489}" srcOrd="5" destOrd="0" presId="urn:microsoft.com/office/officeart/2005/8/layout/hierarchy2"/>
    <dgm:cxn modelId="{75E70330-DDE9-4179-97AF-75AEB335AD72}" type="presParOf" srcId="{555A0F37-0237-4FC4-9CF1-FC4E0EB17489}" destId="{4670E732-8841-43CA-82B9-09775EBDDDD6}" srcOrd="0" destOrd="0" presId="urn:microsoft.com/office/officeart/2005/8/layout/hierarchy2"/>
    <dgm:cxn modelId="{63EBA3DE-4329-4C0E-A23B-8528E7B4CB92}" type="presParOf" srcId="{555A0F37-0237-4FC4-9CF1-FC4E0EB17489}" destId="{A7C6AFDF-C69D-44CE-8B7D-3F3D5E5F7A3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1628F-5F5B-4FD3-B6E3-3248EF0C859B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5B59435B-1C4C-4DC2-BDD6-F57B0C762232}">
      <dgm:prSet phldrT="[Texto]"/>
      <dgm:spPr>
        <a:solidFill>
          <a:srgbClr val="00B050"/>
        </a:solidFill>
      </dgm:spPr>
      <dgm:t>
        <a:bodyPr/>
        <a:lstStyle/>
        <a:p>
          <a:r>
            <a:rPr lang="es-ES" b="1" dirty="0" smtClean="0"/>
            <a:t>Subsecretario de Apertura Social y Desarrollo de la Gestión Pública</a:t>
          </a:r>
          <a:endParaRPr lang="es-ES" b="1" dirty="0"/>
        </a:p>
      </dgm:t>
    </dgm:pt>
    <dgm:pt modelId="{FA003F05-55B5-40D3-BEF5-52ACFA547F5B}" type="parTrans" cxnId="{A3397723-6A33-4619-B92F-69AED0264B3A}">
      <dgm:prSet/>
      <dgm:spPr/>
      <dgm:t>
        <a:bodyPr/>
        <a:lstStyle/>
        <a:p>
          <a:endParaRPr lang="es-ES"/>
        </a:p>
      </dgm:t>
    </dgm:pt>
    <dgm:pt modelId="{EA47C03E-97B5-4866-97E1-6B8776E69928}" type="sibTrans" cxnId="{A3397723-6A33-4619-B92F-69AED0264B3A}">
      <dgm:prSet/>
      <dgm:spPr/>
      <dgm:t>
        <a:bodyPr/>
        <a:lstStyle/>
        <a:p>
          <a:endParaRPr lang="es-ES"/>
        </a:p>
      </dgm:t>
    </dgm:pt>
    <dgm:pt modelId="{9064A5C6-AA00-42AD-BDCA-99B0B0EC7F8B}">
      <dgm:prSet phldrT="[Texto]"/>
      <dgm:spPr/>
      <dgm:t>
        <a:bodyPr/>
        <a:lstStyle/>
        <a:p>
          <a:r>
            <a:rPr lang="es-ES" dirty="0" smtClean="0"/>
            <a:t>Dirección General de Simplificación Administrativa e Impacto Regulatorio</a:t>
          </a:r>
          <a:endParaRPr lang="es-ES" dirty="0"/>
        </a:p>
      </dgm:t>
    </dgm:pt>
    <dgm:pt modelId="{FBABA8B0-D76B-409D-B1C3-70A2F7A9858B}" type="parTrans" cxnId="{327B4914-CB2A-44A9-B1DC-7397DA31778F}">
      <dgm:prSet/>
      <dgm:spPr/>
      <dgm:t>
        <a:bodyPr/>
        <a:lstStyle/>
        <a:p>
          <a:endParaRPr lang="es-ES"/>
        </a:p>
      </dgm:t>
    </dgm:pt>
    <dgm:pt modelId="{A65EA0E4-97BF-465C-8FFC-7E6E2F407C51}" type="sibTrans" cxnId="{327B4914-CB2A-44A9-B1DC-7397DA31778F}">
      <dgm:prSet/>
      <dgm:spPr/>
      <dgm:t>
        <a:bodyPr/>
        <a:lstStyle/>
        <a:p>
          <a:endParaRPr lang="es-ES"/>
        </a:p>
      </dgm:t>
    </dgm:pt>
    <dgm:pt modelId="{8C123399-9E3B-4497-B6CA-B95B29CED2A1}">
      <dgm:prSet phldrT="[Texto]"/>
      <dgm:spPr/>
      <dgm:t>
        <a:bodyPr/>
        <a:lstStyle/>
        <a:p>
          <a:r>
            <a:rPr lang="es-ES" dirty="0" smtClean="0"/>
            <a:t>Dirección General de Mejora de la Gestión Pública</a:t>
          </a:r>
          <a:endParaRPr lang="es-ES" dirty="0"/>
        </a:p>
      </dgm:t>
    </dgm:pt>
    <dgm:pt modelId="{44944BB0-B93D-4FDD-935A-044DE6A12D44}" type="parTrans" cxnId="{FAE37998-2D84-4123-9367-E2DB48AA52F4}">
      <dgm:prSet/>
      <dgm:spPr/>
      <dgm:t>
        <a:bodyPr/>
        <a:lstStyle/>
        <a:p>
          <a:endParaRPr lang="es-ES"/>
        </a:p>
      </dgm:t>
    </dgm:pt>
    <dgm:pt modelId="{D7CD01CD-B4A3-4A68-9DA5-D20E1CE36CBB}" type="sibTrans" cxnId="{FAE37998-2D84-4123-9367-E2DB48AA52F4}">
      <dgm:prSet/>
      <dgm:spPr/>
      <dgm:t>
        <a:bodyPr/>
        <a:lstStyle/>
        <a:p>
          <a:endParaRPr lang="es-ES"/>
        </a:p>
      </dgm:t>
    </dgm:pt>
    <dgm:pt modelId="{32960731-3390-4B50-A946-35727DD558FE}">
      <dgm:prSet phldrT="[Texto]"/>
      <dgm:spPr/>
      <dgm:t>
        <a:bodyPr/>
        <a:lstStyle/>
        <a:p>
          <a:r>
            <a:rPr lang="es-ES" smtClean="0"/>
            <a:t>Dirección General de Participación Ciudadana y Contraloría Social</a:t>
          </a:r>
          <a:endParaRPr lang="es-ES" dirty="0"/>
        </a:p>
      </dgm:t>
    </dgm:pt>
    <dgm:pt modelId="{BE1A12C4-F104-449B-BC9D-CA574212D603}" type="parTrans" cxnId="{C42E91B7-8E0C-45F3-A669-B1BBD08B1BFC}">
      <dgm:prSet/>
      <dgm:spPr/>
      <dgm:t>
        <a:bodyPr/>
        <a:lstStyle/>
        <a:p>
          <a:endParaRPr lang="es-ES"/>
        </a:p>
      </dgm:t>
    </dgm:pt>
    <dgm:pt modelId="{913A03DD-CA21-4615-AD49-841E3EA66114}" type="sibTrans" cxnId="{C42E91B7-8E0C-45F3-A669-B1BBD08B1BFC}">
      <dgm:prSet/>
      <dgm:spPr/>
      <dgm:t>
        <a:bodyPr/>
        <a:lstStyle/>
        <a:p>
          <a:endParaRPr lang="es-ES"/>
        </a:p>
      </dgm:t>
    </dgm:pt>
    <dgm:pt modelId="{1964F5C7-C4FC-4E2B-AD15-78DDF06CCE4E}">
      <dgm:prSet phldrT="[Texto]"/>
      <dgm:spPr/>
      <dgm:t>
        <a:bodyPr/>
        <a:lstStyle/>
        <a:p>
          <a:r>
            <a:rPr lang="es-ES" dirty="0" smtClean="0"/>
            <a:t>Unidad de Ética y Prevención de Conflictos de Intereses</a:t>
          </a:r>
          <a:endParaRPr lang="es-ES" dirty="0"/>
        </a:p>
      </dgm:t>
    </dgm:pt>
    <dgm:pt modelId="{3E2164FE-35E9-4C73-8A92-385455E888ED}" type="parTrans" cxnId="{8CDD5B39-8648-4A2D-B09B-6A314E64A273}">
      <dgm:prSet/>
      <dgm:spPr/>
      <dgm:t>
        <a:bodyPr/>
        <a:lstStyle/>
        <a:p>
          <a:endParaRPr lang="es-ES"/>
        </a:p>
      </dgm:t>
    </dgm:pt>
    <dgm:pt modelId="{C8741D03-1E79-4A31-8E9F-F945A330B44D}" type="sibTrans" cxnId="{8CDD5B39-8648-4A2D-B09B-6A314E64A273}">
      <dgm:prSet/>
      <dgm:spPr/>
      <dgm:t>
        <a:bodyPr/>
        <a:lstStyle/>
        <a:p>
          <a:endParaRPr lang="es-ES"/>
        </a:p>
      </dgm:t>
    </dgm:pt>
    <dgm:pt modelId="{CFC1F197-52CA-4037-8080-9D434F18BB41}">
      <dgm:prSet phldrT="[Texto]"/>
      <dgm:spPr/>
      <dgm:t>
        <a:bodyPr/>
        <a:lstStyle/>
        <a:p>
          <a:r>
            <a:rPr lang="es-ES" dirty="0" smtClean="0"/>
            <a:t>Dirección General de Gobierno Abierto</a:t>
          </a:r>
          <a:endParaRPr lang="es-ES" dirty="0"/>
        </a:p>
      </dgm:t>
    </dgm:pt>
    <dgm:pt modelId="{83D7E624-FE35-433A-A43B-51FDEBAC4014}" type="parTrans" cxnId="{4900D491-223F-4504-82B1-0F9CDE1BA96A}">
      <dgm:prSet/>
      <dgm:spPr/>
      <dgm:t>
        <a:bodyPr/>
        <a:lstStyle/>
        <a:p>
          <a:endParaRPr lang="es-ES"/>
        </a:p>
      </dgm:t>
    </dgm:pt>
    <dgm:pt modelId="{5068D932-1CBC-4731-83C6-3C3ADC419337}" type="sibTrans" cxnId="{4900D491-223F-4504-82B1-0F9CDE1BA96A}">
      <dgm:prSet/>
      <dgm:spPr/>
      <dgm:t>
        <a:bodyPr/>
        <a:lstStyle/>
        <a:p>
          <a:endParaRPr lang="es-ES"/>
        </a:p>
      </dgm:t>
    </dgm:pt>
    <dgm:pt modelId="{A7DC2EE7-1C50-4639-B304-BA0C93DF7F02}">
      <dgm:prSet phldrT="[Texto]"/>
      <dgm:spPr/>
      <dgm:t>
        <a:bodyPr/>
        <a:lstStyle/>
        <a:p>
          <a:r>
            <a:rPr lang="es-ES" dirty="0" smtClean="0"/>
            <a:t>Dirección de Desarrollo Administrativo</a:t>
          </a:r>
          <a:endParaRPr lang="es-ES" dirty="0"/>
        </a:p>
      </dgm:t>
    </dgm:pt>
    <dgm:pt modelId="{A3E67BE8-2B96-4A09-8A57-38A53175828C}" type="parTrans" cxnId="{AAECF4F8-EF09-4E09-AEFA-56C1004E6FE6}">
      <dgm:prSet/>
      <dgm:spPr/>
      <dgm:t>
        <a:bodyPr/>
        <a:lstStyle/>
        <a:p>
          <a:endParaRPr lang="es-ES"/>
        </a:p>
      </dgm:t>
    </dgm:pt>
    <dgm:pt modelId="{B1B1D6A0-D2AC-4809-888F-ABF8DF0D51DE}" type="sibTrans" cxnId="{AAECF4F8-EF09-4E09-AEFA-56C1004E6FE6}">
      <dgm:prSet/>
      <dgm:spPr/>
      <dgm:t>
        <a:bodyPr/>
        <a:lstStyle/>
        <a:p>
          <a:endParaRPr lang="es-ES"/>
        </a:p>
      </dgm:t>
    </dgm:pt>
    <dgm:pt modelId="{4D9B4C99-1AA0-48D9-928A-BC2833FB41F2}">
      <dgm:prSet phldrT="[Texto]"/>
      <dgm:spPr/>
      <dgm:t>
        <a:bodyPr/>
        <a:lstStyle/>
        <a:p>
          <a:r>
            <a:rPr lang="es-ES" dirty="0" smtClean="0"/>
            <a:t>Dirección de Mejor Atención y Servicios Gubernamentales</a:t>
          </a:r>
          <a:endParaRPr lang="es-ES" dirty="0"/>
        </a:p>
      </dgm:t>
    </dgm:pt>
    <dgm:pt modelId="{79B7327D-4DD8-4D41-B8FB-E327B743D1B5}" type="parTrans" cxnId="{F81CB3FB-2518-4C5A-9DC4-C32FA47E435B}">
      <dgm:prSet/>
      <dgm:spPr/>
      <dgm:t>
        <a:bodyPr/>
        <a:lstStyle/>
        <a:p>
          <a:endParaRPr lang="es-ES"/>
        </a:p>
      </dgm:t>
    </dgm:pt>
    <dgm:pt modelId="{DBF74533-FD94-4021-B064-F1251BE73BBE}" type="sibTrans" cxnId="{F81CB3FB-2518-4C5A-9DC4-C32FA47E435B}">
      <dgm:prSet/>
      <dgm:spPr/>
      <dgm:t>
        <a:bodyPr/>
        <a:lstStyle/>
        <a:p>
          <a:endParaRPr lang="es-ES"/>
        </a:p>
      </dgm:t>
    </dgm:pt>
    <dgm:pt modelId="{970A4F5C-DDBC-4AC5-AF74-D69B25B404FE}" type="pres">
      <dgm:prSet presAssocID="{0001628F-5F5B-4FD3-B6E3-3248EF0C85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266FDB-30B8-4860-916F-BF07A55DA565}" type="pres">
      <dgm:prSet presAssocID="{5B59435B-1C4C-4DC2-BDD6-F57B0C762232}" presName="hierRoot1" presStyleCnt="0">
        <dgm:presLayoutVars>
          <dgm:hierBranch val="init"/>
        </dgm:presLayoutVars>
      </dgm:prSet>
      <dgm:spPr/>
    </dgm:pt>
    <dgm:pt modelId="{1F61C085-A5BC-426D-8E8F-C0310CDA2194}" type="pres">
      <dgm:prSet presAssocID="{5B59435B-1C4C-4DC2-BDD6-F57B0C762232}" presName="rootComposite1" presStyleCnt="0"/>
      <dgm:spPr/>
    </dgm:pt>
    <dgm:pt modelId="{D69CE98B-02DA-4C52-B0E1-E062CF454572}" type="pres">
      <dgm:prSet presAssocID="{5B59435B-1C4C-4DC2-BDD6-F57B0C76223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448A21-3D9E-48F4-95AD-AD7EDF81EAA3}" type="pres">
      <dgm:prSet presAssocID="{5B59435B-1C4C-4DC2-BDD6-F57B0C762232}" presName="rootConnector1" presStyleLbl="node1" presStyleIdx="0" presStyleCnt="0"/>
      <dgm:spPr/>
    </dgm:pt>
    <dgm:pt modelId="{942983B4-0AAB-4917-A8FC-24A275DB4AD7}" type="pres">
      <dgm:prSet presAssocID="{5B59435B-1C4C-4DC2-BDD6-F57B0C762232}" presName="hierChild2" presStyleCnt="0"/>
      <dgm:spPr/>
    </dgm:pt>
    <dgm:pt modelId="{1CC3081F-B62C-48E1-A8BE-C958234C899F}" type="pres">
      <dgm:prSet presAssocID="{BE1A12C4-F104-449B-BC9D-CA574212D603}" presName="Name37" presStyleLbl="parChTrans1D2" presStyleIdx="0" presStyleCnt="5"/>
      <dgm:spPr/>
    </dgm:pt>
    <dgm:pt modelId="{B5013385-8229-4C73-B249-6000AB9B4F35}" type="pres">
      <dgm:prSet presAssocID="{32960731-3390-4B50-A946-35727DD558FE}" presName="hierRoot2" presStyleCnt="0">
        <dgm:presLayoutVars>
          <dgm:hierBranch val="init"/>
        </dgm:presLayoutVars>
      </dgm:prSet>
      <dgm:spPr/>
    </dgm:pt>
    <dgm:pt modelId="{8CAEF47D-9A91-4E62-89AE-860D5D7C4943}" type="pres">
      <dgm:prSet presAssocID="{32960731-3390-4B50-A946-35727DD558FE}" presName="rootComposite" presStyleCnt="0"/>
      <dgm:spPr/>
    </dgm:pt>
    <dgm:pt modelId="{E5BA2824-3A23-48FD-8433-A375201365C8}" type="pres">
      <dgm:prSet presAssocID="{32960731-3390-4B50-A946-35727DD558FE}" presName="rootText" presStyleLbl="node2" presStyleIdx="0" presStyleCnt="5">
        <dgm:presLayoutVars>
          <dgm:chPref val="3"/>
        </dgm:presLayoutVars>
      </dgm:prSet>
      <dgm:spPr/>
    </dgm:pt>
    <dgm:pt modelId="{D4A3F71F-C785-4687-9C48-68540634CCE8}" type="pres">
      <dgm:prSet presAssocID="{32960731-3390-4B50-A946-35727DD558FE}" presName="rootConnector" presStyleLbl="node2" presStyleIdx="0" presStyleCnt="5"/>
      <dgm:spPr/>
    </dgm:pt>
    <dgm:pt modelId="{E6CC7E4F-0DFB-4AE1-81EB-03C84300DE88}" type="pres">
      <dgm:prSet presAssocID="{32960731-3390-4B50-A946-35727DD558FE}" presName="hierChild4" presStyleCnt="0"/>
      <dgm:spPr/>
    </dgm:pt>
    <dgm:pt modelId="{ACE624C2-7D9F-4DCC-B699-817C53942CEF}" type="pres">
      <dgm:prSet presAssocID="{32960731-3390-4B50-A946-35727DD558FE}" presName="hierChild5" presStyleCnt="0"/>
      <dgm:spPr/>
    </dgm:pt>
    <dgm:pt modelId="{9B5D7903-CAE5-4742-A1E3-671CC435CE91}" type="pres">
      <dgm:prSet presAssocID="{FBABA8B0-D76B-409D-B1C3-70A2F7A9858B}" presName="Name37" presStyleLbl="parChTrans1D2" presStyleIdx="1" presStyleCnt="5"/>
      <dgm:spPr/>
    </dgm:pt>
    <dgm:pt modelId="{A102BCDF-48D2-4909-90CA-76CAD03A6909}" type="pres">
      <dgm:prSet presAssocID="{9064A5C6-AA00-42AD-BDCA-99B0B0EC7F8B}" presName="hierRoot2" presStyleCnt="0">
        <dgm:presLayoutVars>
          <dgm:hierBranch val="init"/>
        </dgm:presLayoutVars>
      </dgm:prSet>
      <dgm:spPr/>
    </dgm:pt>
    <dgm:pt modelId="{72AF4AF2-AE4B-44E3-8C44-DCEDA00E86EC}" type="pres">
      <dgm:prSet presAssocID="{9064A5C6-AA00-42AD-BDCA-99B0B0EC7F8B}" presName="rootComposite" presStyleCnt="0"/>
      <dgm:spPr/>
    </dgm:pt>
    <dgm:pt modelId="{DCC5492B-54E2-433A-BAD3-F840F6D0ABA7}" type="pres">
      <dgm:prSet presAssocID="{9064A5C6-AA00-42AD-BDCA-99B0B0EC7F8B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2B94E-457E-4104-A503-4590E09BB633}" type="pres">
      <dgm:prSet presAssocID="{9064A5C6-AA00-42AD-BDCA-99B0B0EC7F8B}" presName="rootConnector" presStyleLbl="node2" presStyleIdx="1" presStyleCnt="5"/>
      <dgm:spPr/>
    </dgm:pt>
    <dgm:pt modelId="{D46B06A1-C7C0-4458-AEAF-8DDEDB490853}" type="pres">
      <dgm:prSet presAssocID="{9064A5C6-AA00-42AD-BDCA-99B0B0EC7F8B}" presName="hierChild4" presStyleCnt="0"/>
      <dgm:spPr/>
    </dgm:pt>
    <dgm:pt modelId="{BD0837CF-B231-4BC5-A875-E06DAF80890D}" type="pres">
      <dgm:prSet presAssocID="{9064A5C6-AA00-42AD-BDCA-99B0B0EC7F8B}" presName="hierChild5" presStyleCnt="0"/>
      <dgm:spPr/>
    </dgm:pt>
    <dgm:pt modelId="{9FBB82AE-3650-4FBD-9E85-F8C30F5646DD}" type="pres">
      <dgm:prSet presAssocID="{44944BB0-B93D-4FDD-935A-044DE6A12D44}" presName="Name37" presStyleLbl="parChTrans1D2" presStyleIdx="2" presStyleCnt="5"/>
      <dgm:spPr/>
    </dgm:pt>
    <dgm:pt modelId="{0693D233-7110-49B3-9CBC-1CE0F8100741}" type="pres">
      <dgm:prSet presAssocID="{8C123399-9E3B-4497-B6CA-B95B29CED2A1}" presName="hierRoot2" presStyleCnt="0">
        <dgm:presLayoutVars>
          <dgm:hierBranch val="init"/>
        </dgm:presLayoutVars>
      </dgm:prSet>
      <dgm:spPr/>
    </dgm:pt>
    <dgm:pt modelId="{90816C65-E47F-4B49-92BE-F389EA1687F0}" type="pres">
      <dgm:prSet presAssocID="{8C123399-9E3B-4497-B6CA-B95B29CED2A1}" presName="rootComposite" presStyleCnt="0"/>
      <dgm:spPr/>
    </dgm:pt>
    <dgm:pt modelId="{F9956D78-1AA2-4160-8D90-A623D865E53C}" type="pres">
      <dgm:prSet presAssocID="{8C123399-9E3B-4497-B6CA-B95B29CED2A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13ACE2D-AB16-4921-9BFC-C324C43FE2A9}" type="pres">
      <dgm:prSet presAssocID="{8C123399-9E3B-4497-B6CA-B95B29CED2A1}" presName="rootConnector" presStyleLbl="node2" presStyleIdx="2" presStyleCnt="5"/>
      <dgm:spPr/>
    </dgm:pt>
    <dgm:pt modelId="{FC6363B6-6A8A-4068-9CCD-D6D55AE4E467}" type="pres">
      <dgm:prSet presAssocID="{8C123399-9E3B-4497-B6CA-B95B29CED2A1}" presName="hierChild4" presStyleCnt="0"/>
      <dgm:spPr/>
    </dgm:pt>
    <dgm:pt modelId="{6121B68A-848E-4CF5-A84C-8B6451548E5C}" type="pres">
      <dgm:prSet presAssocID="{A3E67BE8-2B96-4A09-8A57-38A53175828C}" presName="Name37" presStyleLbl="parChTrans1D3" presStyleIdx="0" presStyleCnt="2"/>
      <dgm:spPr/>
    </dgm:pt>
    <dgm:pt modelId="{AE0251D3-2762-4F32-9D6A-D1650E77027D}" type="pres">
      <dgm:prSet presAssocID="{A7DC2EE7-1C50-4639-B304-BA0C93DF7F02}" presName="hierRoot2" presStyleCnt="0">
        <dgm:presLayoutVars>
          <dgm:hierBranch val="init"/>
        </dgm:presLayoutVars>
      </dgm:prSet>
      <dgm:spPr/>
    </dgm:pt>
    <dgm:pt modelId="{F019B722-CAC7-496A-8145-15062AEFF077}" type="pres">
      <dgm:prSet presAssocID="{A7DC2EE7-1C50-4639-B304-BA0C93DF7F02}" presName="rootComposite" presStyleCnt="0"/>
      <dgm:spPr/>
    </dgm:pt>
    <dgm:pt modelId="{FFFB35BE-9244-42DD-9847-35C768FCA181}" type="pres">
      <dgm:prSet presAssocID="{A7DC2EE7-1C50-4639-B304-BA0C93DF7F0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DCC242-4CD0-405E-9C2C-81459D473733}" type="pres">
      <dgm:prSet presAssocID="{A7DC2EE7-1C50-4639-B304-BA0C93DF7F02}" presName="rootConnector" presStyleLbl="node3" presStyleIdx="0" presStyleCnt="2"/>
      <dgm:spPr/>
    </dgm:pt>
    <dgm:pt modelId="{9A5C17E4-101F-4E1D-B2AF-D0C111373E60}" type="pres">
      <dgm:prSet presAssocID="{A7DC2EE7-1C50-4639-B304-BA0C93DF7F02}" presName="hierChild4" presStyleCnt="0"/>
      <dgm:spPr/>
    </dgm:pt>
    <dgm:pt modelId="{7C5FF7E3-79B6-4617-B083-DBBCC5AFFFAD}" type="pres">
      <dgm:prSet presAssocID="{A7DC2EE7-1C50-4639-B304-BA0C93DF7F02}" presName="hierChild5" presStyleCnt="0"/>
      <dgm:spPr/>
    </dgm:pt>
    <dgm:pt modelId="{7706C7B3-157A-4BA5-96FB-1F1176E4494E}" type="pres">
      <dgm:prSet presAssocID="{79B7327D-4DD8-4D41-B8FB-E327B743D1B5}" presName="Name37" presStyleLbl="parChTrans1D3" presStyleIdx="1" presStyleCnt="2"/>
      <dgm:spPr/>
    </dgm:pt>
    <dgm:pt modelId="{1B68B23E-9A7E-485B-9BFD-2E6CD426B242}" type="pres">
      <dgm:prSet presAssocID="{4D9B4C99-1AA0-48D9-928A-BC2833FB41F2}" presName="hierRoot2" presStyleCnt="0">
        <dgm:presLayoutVars>
          <dgm:hierBranch val="init"/>
        </dgm:presLayoutVars>
      </dgm:prSet>
      <dgm:spPr/>
    </dgm:pt>
    <dgm:pt modelId="{EA50B734-C77E-413F-A51F-2C80DD11B880}" type="pres">
      <dgm:prSet presAssocID="{4D9B4C99-1AA0-48D9-928A-BC2833FB41F2}" presName="rootComposite" presStyleCnt="0"/>
      <dgm:spPr/>
    </dgm:pt>
    <dgm:pt modelId="{82380776-44FE-497A-A2F4-E344BCED2668}" type="pres">
      <dgm:prSet presAssocID="{4D9B4C99-1AA0-48D9-928A-BC2833FB4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A37A4E-AF21-4217-8AA4-844BE4C29001}" type="pres">
      <dgm:prSet presAssocID="{4D9B4C99-1AA0-48D9-928A-BC2833FB41F2}" presName="rootConnector" presStyleLbl="node3" presStyleIdx="1" presStyleCnt="2"/>
      <dgm:spPr/>
    </dgm:pt>
    <dgm:pt modelId="{FDADA3A5-FD8C-4938-9DD4-56B52B9F1D17}" type="pres">
      <dgm:prSet presAssocID="{4D9B4C99-1AA0-48D9-928A-BC2833FB41F2}" presName="hierChild4" presStyleCnt="0"/>
      <dgm:spPr/>
    </dgm:pt>
    <dgm:pt modelId="{97B85503-0E2F-4F8A-B8B4-3D1C04F0C765}" type="pres">
      <dgm:prSet presAssocID="{4D9B4C99-1AA0-48D9-928A-BC2833FB41F2}" presName="hierChild5" presStyleCnt="0"/>
      <dgm:spPr/>
    </dgm:pt>
    <dgm:pt modelId="{A00A1F57-6590-4018-AC00-B98B6E1F8877}" type="pres">
      <dgm:prSet presAssocID="{8C123399-9E3B-4497-B6CA-B95B29CED2A1}" presName="hierChild5" presStyleCnt="0"/>
      <dgm:spPr/>
    </dgm:pt>
    <dgm:pt modelId="{8165523A-844C-45E0-82BC-342788BC7279}" type="pres">
      <dgm:prSet presAssocID="{3E2164FE-35E9-4C73-8A92-385455E888ED}" presName="Name37" presStyleLbl="parChTrans1D2" presStyleIdx="3" presStyleCnt="5"/>
      <dgm:spPr/>
    </dgm:pt>
    <dgm:pt modelId="{0DCF1369-8A60-45BD-B953-4ED63813E3E8}" type="pres">
      <dgm:prSet presAssocID="{1964F5C7-C4FC-4E2B-AD15-78DDF06CCE4E}" presName="hierRoot2" presStyleCnt="0">
        <dgm:presLayoutVars>
          <dgm:hierBranch val="init"/>
        </dgm:presLayoutVars>
      </dgm:prSet>
      <dgm:spPr/>
    </dgm:pt>
    <dgm:pt modelId="{70910693-C613-4AAA-9EBF-98532EB23276}" type="pres">
      <dgm:prSet presAssocID="{1964F5C7-C4FC-4E2B-AD15-78DDF06CCE4E}" presName="rootComposite" presStyleCnt="0"/>
      <dgm:spPr/>
    </dgm:pt>
    <dgm:pt modelId="{DA3861E4-3627-488C-B037-AF7F31B6ABC9}" type="pres">
      <dgm:prSet presAssocID="{1964F5C7-C4FC-4E2B-AD15-78DDF06CCE4E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0FF6C9-1B08-4EDE-95FC-58DAFBB18DCF}" type="pres">
      <dgm:prSet presAssocID="{1964F5C7-C4FC-4E2B-AD15-78DDF06CCE4E}" presName="rootConnector" presStyleLbl="node2" presStyleIdx="3" presStyleCnt="5"/>
      <dgm:spPr/>
    </dgm:pt>
    <dgm:pt modelId="{9D73FF17-7EEE-4B6D-87B3-0BCDB7506427}" type="pres">
      <dgm:prSet presAssocID="{1964F5C7-C4FC-4E2B-AD15-78DDF06CCE4E}" presName="hierChild4" presStyleCnt="0"/>
      <dgm:spPr/>
    </dgm:pt>
    <dgm:pt modelId="{D3EDB5A7-83E8-43E9-8A88-FF41008652A2}" type="pres">
      <dgm:prSet presAssocID="{1964F5C7-C4FC-4E2B-AD15-78DDF06CCE4E}" presName="hierChild5" presStyleCnt="0"/>
      <dgm:spPr/>
    </dgm:pt>
    <dgm:pt modelId="{88AA0A2E-4A32-43EC-BA89-306DD7696CA2}" type="pres">
      <dgm:prSet presAssocID="{83D7E624-FE35-433A-A43B-51FDEBAC4014}" presName="Name37" presStyleLbl="parChTrans1D2" presStyleIdx="4" presStyleCnt="5"/>
      <dgm:spPr/>
    </dgm:pt>
    <dgm:pt modelId="{50235C73-9CBB-4977-B184-F9F7EE2F3F1A}" type="pres">
      <dgm:prSet presAssocID="{CFC1F197-52CA-4037-8080-9D434F18BB41}" presName="hierRoot2" presStyleCnt="0">
        <dgm:presLayoutVars>
          <dgm:hierBranch val="init"/>
        </dgm:presLayoutVars>
      </dgm:prSet>
      <dgm:spPr/>
    </dgm:pt>
    <dgm:pt modelId="{0A5A3B5A-29FC-4988-A02C-4AAB5697A07C}" type="pres">
      <dgm:prSet presAssocID="{CFC1F197-52CA-4037-8080-9D434F18BB41}" presName="rootComposite" presStyleCnt="0"/>
      <dgm:spPr/>
    </dgm:pt>
    <dgm:pt modelId="{3B75ED5A-189E-44D5-BB6E-BEB38B1D17B0}" type="pres">
      <dgm:prSet presAssocID="{CFC1F197-52CA-4037-8080-9D434F18BB41}" presName="rootText" presStyleLbl="node2" presStyleIdx="4" presStyleCnt="5">
        <dgm:presLayoutVars>
          <dgm:chPref val="3"/>
        </dgm:presLayoutVars>
      </dgm:prSet>
      <dgm:spPr/>
    </dgm:pt>
    <dgm:pt modelId="{0B1F6A44-E3C0-4BAD-8E36-326BEECBA64D}" type="pres">
      <dgm:prSet presAssocID="{CFC1F197-52CA-4037-8080-9D434F18BB41}" presName="rootConnector" presStyleLbl="node2" presStyleIdx="4" presStyleCnt="5"/>
      <dgm:spPr/>
    </dgm:pt>
    <dgm:pt modelId="{45405B23-022B-45A9-B841-3777265F9187}" type="pres">
      <dgm:prSet presAssocID="{CFC1F197-52CA-4037-8080-9D434F18BB41}" presName="hierChild4" presStyleCnt="0"/>
      <dgm:spPr/>
    </dgm:pt>
    <dgm:pt modelId="{DB5A1143-439B-4B5E-B864-E6362D41E3C8}" type="pres">
      <dgm:prSet presAssocID="{CFC1F197-52CA-4037-8080-9D434F18BB41}" presName="hierChild5" presStyleCnt="0"/>
      <dgm:spPr/>
    </dgm:pt>
    <dgm:pt modelId="{88A42663-2159-453B-8FC9-790C4C6F62F0}" type="pres">
      <dgm:prSet presAssocID="{5B59435B-1C4C-4DC2-BDD6-F57B0C762232}" presName="hierChild3" presStyleCnt="0"/>
      <dgm:spPr/>
    </dgm:pt>
  </dgm:ptLst>
  <dgm:cxnLst>
    <dgm:cxn modelId="{A879EE4C-0BEF-402F-B777-FB0C617AFD41}" type="presOf" srcId="{9064A5C6-AA00-42AD-BDCA-99B0B0EC7F8B}" destId="{DCC5492B-54E2-433A-BAD3-F840F6D0ABA7}" srcOrd="0" destOrd="0" presId="urn:microsoft.com/office/officeart/2005/8/layout/orgChart1"/>
    <dgm:cxn modelId="{91D5E167-61EA-458D-BF5F-DC08FD143913}" type="presOf" srcId="{44944BB0-B93D-4FDD-935A-044DE6A12D44}" destId="{9FBB82AE-3650-4FBD-9E85-F8C30F5646DD}" srcOrd="0" destOrd="0" presId="urn:microsoft.com/office/officeart/2005/8/layout/orgChart1"/>
    <dgm:cxn modelId="{FAE37998-2D84-4123-9367-E2DB48AA52F4}" srcId="{5B59435B-1C4C-4DC2-BDD6-F57B0C762232}" destId="{8C123399-9E3B-4497-B6CA-B95B29CED2A1}" srcOrd="2" destOrd="0" parTransId="{44944BB0-B93D-4FDD-935A-044DE6A12D44}" sibTransId="{D7CD01CD-B4A3-4A68-9DA5-D20E1CE36CBB}"/>
    <dgm:cxn modelId="{F81CB3FB-2518-4C5A-9DC4-C32FA47E435B}" srcId="{8C123399-9E3B-4497-B6CA-B95B29CED2A1}" destId="{4D9B4C99-1AA0-48D9-928A-BC2833FB41F2}" srcOrd="1" destOrd="0" parTransId="{79B7327D-4DD8-4D41-B8FB-E327B743D1B5}" sibTransId="{DBF74533-FD94-4021-B064-F1251BE73BBE}"/>
    <dgm:cxn modelId="{B04FB0A6-45D2-4A5F-8290-64C1EFE05317}" type="presOf" srcId="{4D9B4C99-1AA0-48D9-928A-BC2833FB41F2}" destId="{E1A37A4E-AF21-4217-8AA4-844BE4C29001}" srcOrd="1" destOrd="0" presId="urn:microsoft.com/office/officeart/2005/8/layout/orgChart1"/>
    <dgm:cxn modelId="{3D5B0D60-20A4-4FC3-8E9F-02D2D9A262BD}" type="presOf" srcId="{1964F5C7-C4FC-4E2B-AD15-78DDF06CCE4E}" destId="{CD0FF6C9-1B08-4EDE-95FC-58DAFBB18DCF}" srcOrd="1" destOrd="0" presId="urn:microsoft.com/office/officeart/2005/8/layout/orgChart1"/>
    <dgm:cxn modelId="{000A3BE6-3B4A-4D0F-809B-AEEDF270E5C6}" type="presOf" srcId="{32960731-3390-4B50-A946-35727DD558FE}" destId="{D4A3F71F-C785-4687-9C48-68540634CCE8}" srcOrd="1" destOrd="0" presId="urn:microsoft.com/office/officeart/2005/8/layout/orgChart1"/>
    <dgm:cxn modelId="{E94E42B5-807F-4478-BD93-A95C1D686F08}" type="presOf" srcId="{A7DC2EE7-1C50-4639-B304-BA0C93DF7F02}" destId="{FFFB35BE-9244-42DD-9847-35C768FCA181}" srcOrd="0" destOrd="0" presId="urn:microsoft.com/office/officeart/2005/8/layout/orgChart1"/>
    <dgm:cxn modelId="{A3397723-6A33-4619-B92F-69AED0264B3A}" srcId="{0001628F-5F5B-4FD3-B6E3-3248EF0C859B}" destId="{5B59435B-1C4C-4DC2-BDD6-F57B0C762232}" srcOrd="0" destOrd="0" parTransId="{FA003F05-55B5-40D3-BEF5-52ACFA547F5B}" sibTransId="{EA47C03E-97B5-4866-97E1-6B8776E69928}"/>
    <dgm:cxn modelId="{8D603708-6880-4CF0-A457-9C979725A4B5}" type="presOf" srcId="{0001628F-5F5B-4FD3-B6E3-3248EF0C859B}" destId="{970A4F5C-DDBC-4AC5-AF74-D69B25B404FE}" srcOrd="0" destOrd="0" presId="urn:microsoft.com/office/officeart/2005/8/layout/orgChart1"/>
    <dgm:cxn modelId="{E7FADC1C-6DCA-4AD7-BB94-2A92871A9310}" type="presOf" srcId="{CFC1F197-52CA-4037-8080-9D434F18BB41}" destId="{0B1F6A44-E3C0-4BAD-8E36-326BEECBA64D}" srcOrd="1" destOrd="0" presId="urn:microsoft.com/office/officeart/2005/8/layout/orgChart1"/>
    <dgm:cxn modelId="{2F62320F-4E4E-4E58-8074-2C1D48E4F9E7}" type="presOf" srcId="{8C123399-9E3B-4497-B6CA-B95B29CED2A1}" destId="{F9956D78-1AA2-4160-8D90-A623D865E53C}" srcOrd="0" destOrd="0" presId="urn:microsoft.com/office/officeart/2005/8/layout/orgChart1"/>
    <dgm:cxn modelId="{4900D491-223F-4504-82B1-0F9CDE1BA96A}" srcId="{5B59435B-1C4C-4DC2-BDD6-F57B0C762232}" destId="{CFC1F197-52CA-4037-8080-9D434F18BB41}" srcOrd="4" destOrd="0" parTransId="{83D7E624-FE35-433A-A43B-51FDEBAC4014}" sibTransId="{5068D932-1CBC-4731-83C6-3C3ADC419337}"/>
    <dgm:cxn modelId="{673B9741-9529-4CD8-AB5C-C6DF310D112E}" type="presOf" srcId="{A7DC2EE7-1C50-4639-B304-BA0C93DF7F02}" destId="{81DCC242-4CD0-405E-9C2C-81459D473733}" srcOrd="1" destOrd="0" presId="urn:microsoft.com/office/officeart/2005/8/layout/orgChart1"/>
    <dgm:cxn modelId="{994F1AB1-8D5E-4701-A588-5A727FD094FF}" type="presOf" srcId="{FBABA8B0-D76B-409D-B1C3-70A2F7A9858B}" destId="{9B5D7903-CAE5-4742-A1E3-671CC435CE91}" srcOrd="0" destOrd="0" presId="urn:microsoft.com/office/officeart/2005/8/layout/orgChart1"/>
    <dgm:cxn modelId="{E04E0B5B-9916-4F2E-871D-6249C7B0D141}" type="presOf" srcId="{8C123399-9E3B-4497-B6CA-B95B29CED2A1}" destId="{A13ACE2D-AB16-4921-9BFC-C324C43FE2A9}" srcOrd="1" destOrd="0" presId="urn:microsoft.com/office/officeart/2005/8/layout/orgChart1"/>
    <dgm:cxn modelId="{E7F3904F-0B6C-4FA1-89A8-28A7F48EBB5F}" type="presOf" srcId="{5B59435B-1C4C-4DC2-BDD6-F57B0C762232}" destId="{D69CE98B-02DA-4C52-B0E1-E062CF454572}" srcOrd="0" destOrd="0" presId="urn:microsoft.com/office/officeart/2005/8/layout/orgChart1"/>
    <dgm:cxn modelId="{604A7F8A-D9C7-4DDA-9FA8-B2F97E043850}" type="presOf" srcId="{83D7E624-FE35-433A-A43B-51FDEBAC4014}" destId="{88AA0A2E-4A32-43EC-BA89-306DD7696CA2}" srcOrd="0" destOrd="0" presId="urn:microsoft.com/office/officeart/2005/8/layout/orgChart1"/>
    <dgm:cxn modelId="{28D81810-506F-4910-82FD-83A66AE1DA03}" type="presOf" srcId="{3E2164FE-35E9-4C73-8A92-385455E888ED}" destId="{8165523A-844C-45E0-82BC-342788BC7279}" srcOrd="0" destOrd="0" presId="urn:microsoft.com/office/officeart/2005/8/layout/orgChart1"/>
    <dgm:cxn modelId="{C42E91B7-8E0C-45F3-A669-B1BBD08B1BFC}" srcId="{5B59435B-1C4C-4DC2-BDD6-F57B0C762232}" destId="{32960731-3390-4B50-A946-35727DD558FE}" srcOrd="0" destOrd="0" parTransId="{BE1A12C4-F104-449B-BC9D-CA574212D603}" sibTransId="{913A03DD-CA21-4615-AD49-841E3EA66114}"/>
    <dgm:cxn modelId="{0B131198-959A-4401-8268-DF68AC2158C7}" type="presOf" srcId="{BE1A12C4-F104-449B-BC9D-CA574212D603}" destId="{1CC3081F-B62C-48E1-A8BE-C958234C899F}" srcOrd="0" destOrd="0" presId="urn:microsoft.com/office/officeart/2005/8/layout/orgChart1"/>
    <dgm:cxn modelId="{FCBE4E25-1897-4B4D-8F16-CBFB101A7CEF}" type="presOf" srcId="{4D9B4C99-1AA0-48D9-928A-BC2833FB41F2}" destId="{82380776-44FE-497A-A2F4-E344BCED2668}" srcOrd="0" destOrd="0" presId="urn:microsoft.com/office/officeart/2005/8/layout/orgChart1"/>
    <dgm:cxn modelId="{78F5EE9E-65DF-4881-9483-0F27CD174AC3}" type="presOf" srcId="{5B59435B-1C4C-4DC2-BDD6-F57B0C762232}" destId="{5D448A21-3D9E-48F4-95AD-AD7EDF81EAA3}" srcOrd="1" destOrd="0" presId="urn:microsoft.com/office/officeart/2005/8/layout/orgChart1"/>
    <dgm:cxn modelId="{9A345E37-46B8-4B41-9062-46CBED1830D4}" type="presOf" srcId="{9064A5C6-AA00-42AD-BDCA-99B0B0EC7F8B}" destId="{6712B94E-457E-4104-A503-4590E09BB633}" srcOrd="1" destOrd="0" presId="urn:microsoft.com/office/officeart/2005/8/layout/orgChart1"/>
    <dgm:cxn modelId="{327B4914-CB2A-44A9-B1DC-7397DA31778F}" srcId="{5B59435B-1C4C-4DC2-BDD6-F57B0C762232}" destId="{9064A5C6-AA00-42AD-BDCA-99B0B0EC7F8B}" srcOrd="1" destOrd="0" parTransId="{FBABA8B0-D76B-409D-B1C3-70A2F7A9858B}" sibTransId="{A65EA0E4-97BF-465C-8FFC-7E6E2F407C51}"/>
    <dgm:cxn modelId="{8CDD5B39-8648-4A2D-B09B-6A314E64A273}" srcId="{5B59435B-1C4C-4DC2-BDD6-F57B0C762232}" destId="{1964F5C7-C4FC-4E2B-AD15-78DDF06CCE4E}" srcOrd="3" destOrd="0" parTransId="{3E2164FE-35E9-4C73-8A92-385455E888ED}" sibTransId="{C8741D03-1E79-4A31-8E9F-F945A330B44D}"/>
    <dgm:cxn modelId="{F6E0ACC6-22F3-4510-A052-0CBDED75C349}" type="presOf" srcId="{A3E67BE8-2B96-4A09-8A57-38A53175828C}" destId="{6121B68A-848E-4CF5-A84C-8B6451548E5C}" srcOrd="0" destOrd="0" presId="urn:microsoft.com/office/officeart/2005/8/layout/orgChart1"/>
    <dgm:cxn modelId="{3A4B0F09-FC1A-49DC-A1C0-974239FA458B}" type="presOf" srcId="{CFC1F197-52CA-4037-8080-9D434F18BB41}" destId="{3B75ED5A-189E-44D5-BB6E-BEB38B1D17B0}" srcOrd="0" destOrd="0" presId="urn:microsoft.com/office/officeart/2005/8/layout/orgChart1"/>
    <dgm:cxn modelId="{F5D2EC9A-6A3E-488F-822A-3E1594F280C5}" type="presOf" srcId="{1964F5C7-C4FC-4E2B-AD15-78DDF06CCE4E}" destId="{DA3861E4-3627-488C-B037-AF7F31B6ABC9}" srcOrd="0" destOrd="0" presId="urn:microsoft.com/office/officeart/2005/8/layout/orgChart1"/>
    <dgm:cxn modelId="{21176B1B-E26A-44A5-8466-4AA49E81F5C9}" type="presOf" srcId="{32960731-3390-4B50-A946-35727DD558FE}" destId="{E5BA2824-3A23-48FD-8433-A375201365C8}" srcOrd="0" destOrd="0" presId="urn:microsoft.com/office/officeart/2005/8/layout/orgChart1"/>
    <dgm:cxn modelId="{B331B47D-9F6B-46BA-A4BF-A13023860AD3}" type="presOf" srcId="{79B7327D-4DD8-4D41-B8FB-E327B743D1B5}" destId="{7706C7B3-157A-4BA5-96FB-1F1176E4494E}" srcOrd="0" destOrd="0" presId="urn:microsoft.com/office/officeart/2005/8/layout/orgChart1"/>
    <dgm:cxn modelId="{AAECF4F8-EF09-4E09-AEFA-56C1004E6FE6}" srcId="{8C123399-9E3B-4497-B6CA-B95B29CED2A1}" destId="{A7DC2EE7-1C50-4639-B304-BA0C93DF7F02}" srcOrd="0" destOrd="0" parTransId="{A3E67BE8-2B96-4A09-8A57-38A53175828C}" sibTransId="{B1B1D6A0-D2AC-4809-888F-ABF8DF0D51DE}"/>
    <dgm:cxn modelId="{916AD7D7-8FE6-49D7-8F3F-20C64114CB63}" type="presParOf" srcId="{970A4F5C-DDBC-4AC5-AF74-D69B25B404FE}" destId="{E7266FDB-30B8-4860-916F-BF07A55DA565}" srcOrd="0" destOrd="0" presId="urn:microsoft.com/office/officeart/2005/8/layout/orgChart1"/>
    <dgm:cxn modelId="{5EF1245E-C98E-4581-A712-A9AB1E96766C}" type="presParOf" srcId="{E7266FDB-30B8-4860-916F-BF07A55DA565}" destId="{1F61C085-A5BC-426D-8E8F-C0310CDA2194}" srcOrd="0" destOrd="0" presId="urn:microsoft.com/office/officeart/2005/8/layout/orgChart1"/>
    <dgm:cxn modelId="{6CE27BD5-9136-4A60-8B7F-868B3172CC00}" type="presParOf" srcId="{1F61C085-A5BC-426D-8E8F-C0310CDA2194}" destId="{D69CE98B-02DA-4C52-B0E1-E062CF454572}" srcOrd="0" destOrd="0" presId="urn:microsoft.com/office/officeart/2005/8/layout/orgChart1"/>
    <dgm:cxn modelId="{57E1B826-4502-49D2-926F-ADFCFB4DE706}" type="presParOf" srcId="{1F61C085-A5BC-426D-8E8F-C0310CDA2194}" destId="{5D448A21-3D9E-48F4-95AD-AD7EDF81EAA3}" srcOrd="1" destOrd="0" presId="urn:microsoft.com/office/officeart/2005/8/layout/orgChart1"/>
    <dgm:cxn modelId="{E3A5BA5E-EF6F-43C9-BB89-0E1C7AB4033F}" type="presParOf" srcId="{E7266FDB-30B8-4860-916F-BF07A55DA565}" destId="{942983B4-0AAB-4917-A8FC-24A275DB4AD7}" srcOrd="1" destOrd="0" presId="urn:microsoft.com/office/officeart/2005/8/layout/orgChart1"/>
    <dgm:cxn modelId="{4626E354-CDF9-41C3-BC9A-FB088D5D779C}" type="presParOf" srcId="{942983B4-0AAB-4917-A8FC-24A275DB4AD7}" destId="{1CC3081F-B62C-48E1-A8BE-C958234C899F}" srcOrd="0" destOrd="0" presId="urn:microsoft.com/office/officeart/2005/8/layout/orgChart1"/>
    <dgm:cxn modelId="{85BF1257-1794-4103-A272-DF4697950926}" type="presParOf" srcId="{942983B4-0AAB-4917-A8FC-24A275DB4AD7}" destId="{B5013385-8229-4C73-B249-6000AB9B4F35}" srcOrd="1" destOrd="0" presId="urn:microsoft.com/office/officeart/2005/8/layout/orgChart1"/>
    <dgm:cxn modelId="{435E9658-118D-4876-BFEC-F8188099C26D}" type="presParOf" srcId="{B5013385-8229-4C73-B249-6000AB9B4F35}" destId="{8CAEF47D-9A91-4E62-89AE-860D5D7C4943}" srcOrd="0" destOrd="0" presId="urn:microsoft.com/office/officeart/2005/8/layout/orgChart1"/>
    <dgm:cxn modelId="{597D7625-E5E8-44E3-8CB9-B20154823465}" type="presParOf" srcId="{8CAEF47D-9A91-4E62-89AE-860D5D7C4943}" destId="{E5BA2824-3A23-48FD-8433-A375201365C8}" srcOrd="0" destOrd="0" presId="urn:microsoft.com/office/officeart/2005/8/layout/orgChart1"/>
    <dgm:cxn modelId="{8426A977-F0FF-470F-9494-E585173C8AEE}" type="presParOf" srcId="{8CAEF47D-9A91-4E62-89AE-860D5D7C4943}" destId="{D4A3F71F-C785-4687-9C48-68540634CCE8}" srcOrd="1" destOrd="0" presId="urn:microsoft.com/office/officeart/2005/8/layout/orgChart1"/>
    <dgm:cxn modelId="{FE691FE0-A8BD-444D-A37B-F45F9B8DF1EA}" type="presParOf" srcId="{B5013385-8229-4C73-B249-6000AB9B4F35}" destId="{E6CC7E4F-0DFB-4AE1-81EB-03C84300DE88}" srcOrd="1" destOrd="0" presId="urn:microsoft.com/office/officeart/2005/8/layout/orgChart1"/>
    <dgm:cxn modelId="{55089A9B-8AE6-45D4-AE6B-EDAD6828F5FD}" type="presParOf" srcId="{B5013385-8229-4C73-B249-6000AB9B4F35}" destId="{ACE624C2-7D9F-4DCC-B699-817C53942CEF}" srcOrd="2" destOrd="0" presId="urn:microsoft.com/office/officeart/2005/8/layout/orgChart1"/>
    <dgm:cxn modelId="{B7E0D8DF-C21A-4058-A1C9-E2C278133842}" type="presParOf" srcId="{942983B4-0AAB-4917-A8FC-24A275DB4AD7}" destId="{9B5D7903-CAE5-4742-A1E3-671CC435CE91}" srcOrd="2" destOrd="0" presId="urn:microsoft.com/office/officeart/2005/8/layout/orgChart1"/>
    <dgm:cxn modelId="{BE3DD56A-9C15-4B4A-BA57-1E3D6961BB59}" type="presParOf" srcId="{942983B4-0AAB-4917-A8FC-24A275DB4AD7}" destId="{A102BCDF-48D2-4909-90CA-76CAD03A6909}" srcOrd="3" destOrd="0" presId="urn:microsoft.com/office/officeart/2005/8/layout/orgChart1"/>
    <dgm:cxn modelId="{9E988925-A44B-4D4C-A49C-367967B508EC}" type="presParOf" srcId="{A102BCDF-48D2-4909-90CA-76CAD03A6909}" destId="{72AF4AF2-AE4B-44E3-8C44-DCEDA00E86EC}" srcOrd="0" destOrd="0" presId="urn:microsoft.com/office/officeart/2005/8/layout/orgChart1"/>
    <dgm:cxn modelId="{2FBE469D-9A65-47CD-806D-2430AEDA5376}" type="presParOf" srcId="{72AF4AF2-AE4B-44E3-8C44-DCEDA00E86EC}" destId="{DCC5492B-54E2-433A-BAD3-F840F6D0ABA7}" srcOrd="0" destOrd="0" presId="urn:microsoft.com/office/officeart/2005/8/layout/orgChart1"/>
    <dgm:cxn modelId="{699AFF43-4DF6-4328-85C0-87370467FC2D}" type="presParOf" srcId="{72AF4AF2-AE4B-44E3-8C44-DCEDA00E86EC}" destId="{6712B94E-457E-4104-A503-4590E09BB633}" srcOrd="1" destOrd="0" presId="urn:microsoft.com/office/officeart/2005/8/layout/orgChart1"/>
    <dgm:cxn modelId="{F5E2AB00-D3A4-44F2-A179-9B869679C349}" type="presParOf" srcId="{A102BCDF-48D2-4909-90CA-76CAD03A6909}" destId="{D46B06A1-C7C0-4458-AEAF-8DDEDB490853}" srcOrd="1" destOrd="0" presId="urn:microsoft.com/office/officeart/2005/8/layout/orgChart1"/>
    <dgm:cxn modelId="{F40DCB39-1C20-4AC4-B1B4-FD717452B625}" type="presParOf" srcId="{A102BCDF-48D2-4909-90CA-76CAD03A6909}" destId="{BD0837CF-B231-4BC5-A875-E06DAF80890D}" srcOrd="2" destOrd="0" presId="urn:microsoft.com/office/officeart/2005/8/layout/orgChart1"/>
    <dgm:cxn modelId="{CA2D5F8E-880E-4728-88DD-0322796AB4A0}" type="presParOf" srcId="{942983B4-0AAB-4917-A8FC-24A275DB4AD7}" destId="{9FBB82AE-3650-4FBD-9E85-F8C30F5646DD}" srcOrd="4" destOrd="0" presId="urn:microsoft.com/office/officeart/2005/8/layout/orgChart1"/>
    <dgm:cxn modelId="{E8B4D894-51A2-4425-9B73-A5B058049E05}" type="presParOf" srcId="{942983B4-0AAB-4917-A8FC-24A275DB4AD7}" destId="{0693D233-7110-49B3-9CBC-1CE0F8100741}" srcOrd="5" destOrd="0" presId="urn:microsoft.com/office/officeart/2005/8/layout/orgChart1"/>
    <dgm:cxn modelId="{8A11CED2-0398-48C1-9B86-E22E17371553}" type="presParOf" srcId="{0693D233-7110-49B3-9CBC-1CE0F8100741}" destId="{90816C65-E47F-4B49-92BE-F389EA1687F0}" srcOrd="0" destOrd="0" presId="urn:microsoft.com/office/officeart/2005/8/layout/orgChart1"/>
    <dgm:cxn modelId="{3613CBCA-21CE-4AAF-97DC-1357DA186541}" type="presParOf" srcId="{90816C65-E47F-4B49-92BE-F389EA1687F0}" destId="{F9956D78-1AA2-4160-8D90-A623D865E53C}" srcOrd="0" destOrd="0" presId="urn:microsoft.com/office/officeart/2005/8/layout/orgChart1"/>
    <dgm:cxn modelId="{1B949756-A7AF-4995-A0DA-A467C7909146}" type="presParOf" srcId="{90816C65-E47F-4B49-92BE-F389EA1687F0}" destId="{A13ACE2D-AB16-4921-9BFC-C324C43FE2A9}" srcOrd="1" destOrd="0" presId="urn:microsoft.com/office/officeart/2005/8/layout/orgChart1"/>
    <dgm:cxn modelId="{83BA9FB9-7727-4305-9578-2D4C60C6ABE4}" type="presParOf" srcId="{0693D233-7110-49B3-9CBC-1CE0F8100741}" destId="{FC6363B6-6A8A-4068-9CCD-D6D55AE4E467}" srcOrd="1" destOrd="0" presId="urn:microsoft.com/office/officeart/2005/8/layout/orgChart1"/>
    <dgm:cxn modelId="{5A5E117C-E3B4-451C-9F01-2DE02AA13AE5}" type="presParOf" srcId="{FC6363B6-6A8A-4068-9CCD-D6D55AE4E467}" destId="{6121B68A-848E-4CF5-A84C-8B6451548E5C}" srcOrd="0" destOrd="0" presId="urn:microsoft.com/office/officeart/2005/8/layout/orgChart1"/>
    <dgm:cxn modelId="{C08EB853-F23B-4849-B555-D8FCFC54DEDE}" type="presParOf" srcId="{FC6363B6-6A8A-4068-9CCD-D6D55AE4E467}" destId="{AE0251D3-2762-4F32-9D6A-D1650E77027D}" srcOrd="1" destOrd="0" presId="urn:microsoft.com/office/officeart/2005/8/layout/orgChart1"/>
    <dgm:cxn modelId="{02FE8D6E-91ED-4FFC-9CAB-71BDB7522186}" type="presParOf" srcId="{AE0251D3-2762-4F32-9D6A-D1650E77027D}" destId="{F019B722-CAC7-496A-8145-15062AEFF077}" srcOrd="0" destOrd="0" presId="urn:microsoft.com/office/officeart/2005/8/layout/orgChart1"/>
    <dgm:cxn modelId="{6667A413-6CCF-498A-994F-3B6887062290}" type="presParOf" srcId="{F019B722-CAC7-496A-8145-15062AEFF077}" destId="{FFFB35BE-9244-42DD-9847-35C768FCA181}" srcOrd="0" destOrd="0" presId="urn:microsoft.com/office/officeart/2005/8/layout/orgChart1"/>
    <dgm:cxn modelId="{0CC2E347-3D00-4E5A-84A1-4A71E81FF500}" type="presParOf" srcId="{F019B722-CAC7-496A-8145-15062AEFF077}" destId="{81DCC242-4CD0-405E-9C2C-81459D473733}" srcOrd="1" destOrd="0" presId="urn:microsoft.com/office/officeart/2005/8/layout/orgChart1"/>
    <dgm:cxn modelId="{8D1AEB29-F75E-4EB5-92D2-6C03A01E6A59}" type="presParOf" srcId="{AE0251D3-2762-4F32-9D6A-D1650E77027D}" destId="{9A5C17E4-101F-4E1D-B2AF-D0C111373E60}" srcOrd="1" destOrd="0" presId="urn:microsoft.com/office/officeart/2005/8/layout/orgChart1"/>
    <dgm:cxn modelId="{8F9B3265-C644-4F7E-AB47-1FF3F193A8A1}" type="presParOf" srcId="{AE0251D3-2762-4F32-9D6A-D1650E77027D}" destId="{7C5FF7E3-79B6-4617-B083-DBBCC5AFFFAD}" srcOrd="2" destOrd="0" presId="urn:microsoft.com/office/officeart/2005/8/layout/orgChart1"/>
    <dgm:cxn modelId="{1E486116-6711-4B1B-9FAF-ABCB0B462809}" type="presParOf" srcId="{FC6363B6-6A8A-4068-9CCD-D6D55AE4E467}" destId="{7706C7B3-157A-4BA5-96FB-1F1176E4494E}" srcOrd="2" destOrd="0" presId="urn:microsoft.com/office/officeart/2005/8/layout/orgChart1"/>
    <dgm:cxn modelId="{766B1EEC-C419-475E-A1D1-53644E5574D4}" type="presParOf" srcId="{FC6363B6-6A8A-4068-9CCD-D6D55AE4E467}" destId="{1B68B23E-9A7E-485B-9BFD-2E6CD426B242}" srcOrd="3" destOrd="0" presId="urn:microsoft.com/office/officeart/2005/8/layout/orgChart1"/>
    <dgm:cxn modelId="{288A50AF-820C-4EE0-86E7-E304A3BA33A4}" type="presParOf" srcId="{1B68B23E-9A7E-485B-9BFD-2E6CD426B242}" destId="{EA50B734-C77E-413F-A51F-2C80DD11B880}" srcOrd="0" destOrd="0" presId="urn:microsoft.com/office/officeart/2005/8/layout/orgChart1"/>
    <dgm:cxn modelId="{6B9447A5-32CA-4724-B829-1199F666A82A}" type="presParOf" srcId="{EA50B734-C77E-413F-A51F-2C80DD11B880}" destId="{82380776-44FE-497A-A2F4-E344BCED2668}" srcOrd="0" destOrd="0" presId="urn:microsoft.com/office/officeart/2005/8/layout/orgChart1"/>
    <dgm:cxn modelId="{E63A617F-66E7-4A01-949D-4D76823E3666}" type="presParOf" srcId="{EA50B734-C77E-413F-A51F-2C80DD11B880}" destId="{E1A37A4E-AF21-4217-8AA4-844BE4C29001}" srcOrd="1" destOrd="0" presId="urn:microsoft.com/office/officeart/2005/8/layout/orgChart1"/>
    <dgm:cxn modelId="{A0FA50F7-9420-4454-990E-A2FD78BCA11A}" type="presParOf" srcId="{1B68B23E-9A7E-485B-9BFD-2E6CD426B242}" destId="{FDADA3A5-FD8C-4938-9DD4-56B52B9F1D17}" srcOrd="1" destOrd="0" presId="urn:microsoft.com/office/officeart/2005/8/layout/orgChart1"/>
    <dgm:cxn modelId="{61EAA5D8-0D5F-4508-B111-43646E386DFA}" type="presParOf" srcId="{1B68B23E-9A7E-485B-9BFD-2E6CD426B242}" destId="{97B85503-0E2F-4F8A-B8B4-3D1C04F0C765}" srcOrd="2" destOrd="0" presId="urn:microsoft.com/office/officeart/2005/8/layout/orgChart1"/>
    <dgm:cxn modelId="{CD2498C5-681C-4D63-9F26-AA93BDEDA1FA}" type="presParOf" srcId="{0693D233-7110-49B3-9CBC-1CE0F8100741}" destId="{A00A1F57-6590-4018-AC00-B98B6E1F8877}" srcOrd="2" destOrd="0" presId="urn:microsoft.com/office/officeart/2005/8/layout/orgChart1"/>
    <dgm:cxn modelId="{CD162D98-6173-415D-9CD1-37C89C5CD7D3}" type="presParOf" srcId="{942983B4-0AAB-4917-A8FC-24A275DB4AD7}" destId="{8165523A-844C-45E0-82BC-342788BC7279}" srcOrd="6" destOrd="0" presId="urn:microsoft.com/office/officeart/2005/8/layout/orgChart1"/>
    <dgm:cxn modelId="{7772BD48-A964-4E22-86BE-7CFCAE75C6C7}" type="presParOf" srcId="{942983B4-0AAB-4917-A8FC-24A275DB4AD7}" destId="{0DCF1369-8A60-45BD-B953-4ED63813E3E8}" srcOrd="7" destOrd="0" presId="urn:microsoft.com/office/officeart/2005/8/layout/orgChart1"/>
    <dgm:cxn modelId="{C7C52BEA-37EB-4AC9-AF56-11F167E0A56F}" type="presParOf" srcId="{0DCF1369-8A60-45BD-B953-4ED63813E3E8}" destId="{70910693-C613-4AAA-9EBF-98532EB23276}" srcOrd="0" destOrd="0" presId="urn:microsoft.com/office/officeart/2005/8/layout/orgChart1"/>
    <dgm:cxn modelId="{6A8D5615-3004-4256-A8DC-175FFAC57BDA}" type="presParOf" srcId="{70910693-C613-4AAA-9EBF-98532EB23276}" destId="{DA3861E4-3627-488C-B037-AF7F31B6ABC9}" srcOrd="0" destOrd="0" presId="urn:microsoft.com/office/officeart/2005/8/layout/orgChart1"/>
    <dgm:cxn modelId="{62CF4093-9913-4E0E-8BC4-3A894852A559}" type="presParOf" srcId="{70910693-C613-4AAA-9EBF-98532EB23276}" destId="{CD0FF6C9-1B08-4EDE-95FC-58DAFBB18DCF}" srcOrd="1" destOrd="0" presId="urn:microsoft.com/office/officeart/2005/8/layout/orgChart1"/>
    <dgm:cxn modelId="{96240532-892F-4166-ACEC-40D178C382A7}" type="presParOf" srcId="{0DCF1369-8A60-45BD-B953-4ED63813E3E8}" destId="{9D73FF17-7EEE-4B6D-87B3-0BCDB7506427}" srcOrd="1" destOrd="0" presId="urn:microsoft.com/office/officeart/2005/8/layout/orgChart1"/>
    <dgm:cxn modelId="{83155153-08B8-44D3-90CC-E3D081AD8865}" type="presParOf" srcId="{0DCF1369-8A60-45BD-B953-4ED63813E3E8}" destId="{D3EDB5A7-83E8-43E9-8A88-FF41008652A2}" srcOrd="2" destOrd="0" presId="urn:microsoft.com/office/officeart/2005/8/layout/orgChart1"/>
    <dgm:cxn modelId="{8C93468B-FF37-4122-B9CC-D590FD61FB21}" type="presParOf" srcId="{942983B4-0AAB-4917-A8FC-24A275DB4AD7}" destId="{88AA0A2E-4A32-43EC-BA89-306DD7696CA2}" srcOrd="8" destOrd="0" presId="urn:microsoft.com/office/officeart/2005/8/layout/orgChart1"/>
    <dgm:cxn modelId="{FD3E0F27-9E2D-469C-9849-9B44F46EC578}" type="presParOf" srcId="{942983B4-0AAB-4917-A8FC-24A275DB4AD7}" destId="{50235C73-9CBB-4977-B184-F9F7EE2F3F1A}" srcOrd="9" destOrd="0" presId="urn:microsoft.com/office/officeart/2005/8/layout/orgChart1"/>
    <dgm:cxn modelId="{07D2F91D-E5D4-4227-B52D-661F85298D2F}" type="presParOf" srcId="{50235C73-9CBB-4977-B184-F9F7EE2F3F1A}" destId="{0A5A3B5A-29FC-4988-A02C-4AAB5697A07C}" srcOrd="0" destOrd="0" presId="urn:microsoft.com/office/officeart/2005/8/layout/orgChart1"/>
    <dgm:cxn modelId="{819C644F-4293-4A58-A991-0656694F1779}" type="presParOf" srcId="{0A5A3B5A-29FC-4988-A02C-4AAB5697A07C}" destId="{3B75ED5A-189E-44D5-BB6E-BEB38B1D17B0}" srcOrd="0" destOrd="0" presId="urn:microsoft.com/office/officeart/2005/8/layout/orgChart1"/>
    <dgm:cxn modelId="{AC26B7D7-BB72-4015-9DE2-6C09A0571919}" type="presParOf" srcId="{0A5A3B5A-29FC-4988-A02C-4AAB5697A07C}" destId="{0B1F6A44-E3C0-4BAD-8E36-326BEECBA64D}" srcOrd="1" destOrd="0" presId="urn:microsoft.com/office/officeart/2005/8/layout/orgChart1"/>
    <dgm:cxn modelId="{D6041F19-7F9E-4533-8339-BC9B03494791}" type="presParOf" srcId="{50235C73-9CBB-4977-B184-F9F7EE2F3F1A}" destId="{45405B23-022B-45A9-B841-3777265F9187}" srcOrd="1" destOrd="0" presId="urn:microsoft.com/office/officeart/2005/8/layout/orgChart1"/>
    <dgm:cxn modelId="{9BD4EB84-8863-47FD-9CB3-AA108D2BB85C}" type="presParOf" srcId="{50235C73-9CBB-4977-B184-F9F7EE2F3F1A}" destId="{DB5A1143-439B-4B5E-B864-E6362D41E3C8}" srcOrd="2" destOrd="0" presId="urn:microsoft.com/office/officeart/2005/8/layout/orgChart1"/>
    <dgm:cxn modelId="{72CAD321-8C78-4833-9341-8B2C7F55F1FB}" type="presParOf" srcId="{E7266FDB-30B8-4860-916F-BF07A55DA565}" destId="{88A42663-2159-453B-8FC9-790C4C6F62F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532B3-9968-4B61-8A28-9F03C2E710F1}">
      <dsp:nvSpPr>
        <dsp:cNvPr id="0" name=""/>
        <dsp:cNvSpPr/>
      </dsp:nvSpPr>
      <dsp:spPr>
        <a:xfrm>
          <a:off x="5107" y="1148928"/>
          <a:ext cx="1868586" cy="93429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Secretario de  la Transparencia y Rendición de Cuentas</a:t>
          </a:r>
          <a:endParaRPr lang="es-ES" sz="1600" kern="1200" dirty="0"/>
        </a:p>
      </dsp:txBody>
      <dsp:txXfrm>
        <a:off x="32472" y="1176293"/>
        <a:ext cx="1813856" cy="879563"/>
      </dsp:txXfrm>
    </dsp:sp>
    <dsp:sp modelId="{BF16EA22-3671-4182-9AE1-C0CD3130E70A}">
      <dsp:nvSpPr>
        <dsp:cNvPr id="0" name=""/>
        <dsp:cNvSpPr/>
      </dsp:nvSpPr>
      <dsp:spPr>
        <a:xfrm rot="18289469">
          <a:off x="1592989" y="1052840"/>
          <a:ext cx="130884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1308844" y="260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214690" y="1046135"/>
        <a:ext cx="65442" cy="65442"/>
      </dsp:txXfrm>
    </dsp:sp>
    <dsp:sp modelId="{F6FC59F8-0A42-4B4E-B7EB-FFCD68C3C64E}">
      <dsp:nvSpPr>
        <dsp:cNvPr id="0" name=""/>
        <dsp:cNvSpPr/>
      </dsp:nvSpPr>
      <dsp:spPr>
        <a:xfrm>
          <a:off x="2621129" y="74490"/>
          <a:ext cx="1868586" cy="9342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Áreas Staff</a:t>
          </a:r>
          <a:endParaRPr lang="es-ES" sz="1600" kern="1200" dirty="0"/>
        </a:p>
      </dsp:txBody>
      <dsp:txXfrm>
        <a:off x="2648494" y="101855"/>
        <a:ext cx="1813856" cy="879563"/>
      </dsp:txXfrm>
    </dsp:sp>
    <dsp:sp modelId="{9E2100E7-A1D0-40B5-8842-6594D93D2EE1}">
      <dsp:nvSpPr>
        <dsp:cNvPr id="0" name=""/>
        <dsp:cNvSpPr/>
      </dsp:nvSpPr>
      <dsp:spPr>
        <a:xfrm>
          <a:off x="1873694" y="1590059"/>
          <a:ext cx="74743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747434" y="260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228725" y="1597389"/>
        <a:ext cx="37371" cy="37371"/>
      </dsp:txXfrm>
    </dsp:sp>
    <dsp:sp modelId="{36AC11C3-452A-4009-A94E-299F772DFFF7}">
      <dsp:nvSpPr>
        <dsp:cNvPr id="0" name=""/>
        <dsp:cNvSpPr/>
      </dsp:nvSpPr>
      <dsp:spPr>
        <a:xfrm>
          <a:off x="2621129" y="1148928"/>
          <a:ext cx="1868586" cy="9342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Subsecretaría de Auditoría de la Administración Pública</a:t>
          </a:r>
          <a:endParaRPr lang="es-ES" sz="1600" kern="1200" dirty="0"/>
        </a:p>
      </dsp:txBody>
      <dsp:txXfrm>
        <a:off x="2648494" y="1176293"/>
        <a:ext cx="1813856" cy="879563"/>
      </dsp:txXfrm>
    </dsp:sp>
    <dsp:sp modelId="{41DDC0D2-27D6-4A4E-9E91-CA434C5707A3}">
      <dsp:nvSpPr>
        <dsp:cNvPr id="0" name=""/>
        <dsp:cNvSpPr/>
      </dsp:nvSpPr>
      <dsp:spPr>
        <a:xfrm rot="18289469">
          <a:off x="4209010" y="1052840"/>
          <a:ext cx="130884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1308844" y="260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30712" y="1046135"/>
        <a:ext cx="65442" cy="65442"/>
      </dsp:txXfrm>
    </dsp:sp>
    <dsp:sp modelId="{42EB9BF8-36E0-4FFE-ADF5-1F6D59CAE6F6}">
      <dsp:nvSpPr>
        <dsp:cNvPr id="0" name=""/>
        <dsp:cNvSpPr/>
      </dsp:nvSpPr>
      <dsp:spPr>
        <a:xfrm>
          <a:off x="5237150" y="74490"/>
          <a:ext cx="1868586" cy="9342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Dirección General de Auditoría Gubernamental</a:t>
          </a:r>
          <a:endParaRPr lang="es-ES" sz="1600" kern="1200" dirty="0"/>
        </a:p>
      </dsp:txBody>
      <dsp:txXfrm>
        <a:off x="5264515" y="101855"/>
        <a:ext cx="1813856" cy="879563"/>
      </dsp:txXfrm>
    </dsp:sp>
    <dsp:sp modelId="{529AE83F-622B-408A-A14F-049308C357B0}">
      <dsp:nvSpPr>
        <dsp:cNvPr id="0" name=""/>
        <dsp:cNvSpPr/>
      </dsp:nvSpPr>
      <dsp:spPr>
        <a:xfrm>
          <a:off x="4489715" y="1590059"/>
          <a:ext cx="74743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747434" y="260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44747" y="1597389"/>
        <a:ext cx="37371" cy="37371"/>
      </dsp:txXfrm>
    </dsp:sp>
    <dsp:sp modelId="{F25DD183-4550-44F5-86B0-DFA303BE5FA4}">
      <dsp:nvSpPr>
        <dsp:cNvPr id="0" name=""/>
        <dsp:cNvSpPr/>
      </dsp:nvSpPr>
      <dsp:spPr>
        <a:xfrm>
          <a:off x="5237150" y="1148928"/>
          <a:ext cx="1868586" cy="9342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Dirección General de Auditoría y Control de Obra</a:t>
          </a:r>
          <a:endParaRPr lang="es-ES" sz="1600" kern="1200" dirty="0"/>
        </a:p>
      </dsp:txBody>
      <dsp:txXfrm>
        <a:off x="5264515" y="1176293"/>
        <a:ext cx="1813856" cy="879563"/>
      </dsp:txXfrm>
    </dsp:sp>
    <dsp:sp modelId="{61B3F89C-E5E5-4753-B314-0907CBBB4ED8}">
      <dsp:nvSpPr>
        <dsp:cNvPr id="0" name=""/>
        <dsp:cNvSpPr/>
      </dsp:nvSpPr>
      <dsp:spPr>
        <a:xfrm rot="3310531">
          <a:off x="4209010" y="2127278"/>
          <a:ext cx="130884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1308844" y="2601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30712" y="2120572"/>
        <a:ext cx="65442" cy="65442"/>
      </dsp:txXfrm>
    </dsp:sp>
    <dsp:sp modelId="{69CC3121-F920-48BB-9BF1-7BD3B18932D9}">
      <dsp:nvSpPr>
        <dsp:cNvPr id="0" name=""/>
        <dsp:cNvSpPr/>
      </dsp:nvSpPr>
      <dsp:spPr>
        <a:xfrm>
          <a:off x="5237150" y="2223365"/>
          <a:ext cx="1868586" cy="93429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Dirección de Procedimientos Legales en materia de Auditoría</a:t>
          </a:r>
          <a:endParaRPr lang="es-ES" sz="1600" kern="1200" dirty="0"/>
        </a:p>
      </dsp:txBody>
      <dsp:txXfrm>
        <a:off x="5264515" y="2250730"/>
        <a:ext cx="1813856" cy="879563"/>
      </dsp:txXfrm>
    </dsp:sp>
    <dsp:sp modelId="{3B2EB735-7840-413A-9044-230DB7133D13}">
      <dsp:nvSpPr>
        <dsp:cNvPr id="0" name=""/>
        <dsp:cNvSpPr/>
      </dsp:nvSpPr>
      <dsp:spPr>
        <a:xfrm rot="3310531">
          <a:off x="1592989" y="2127278"/>
          <a:ext cx="1308844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1308844" y="260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214690" y="2120572"/>
        <a:ext cx="65442" cy="65442"/>
      </dsp:txXfrm>
    </dsp:sp>
    <dsp:sp modelId="{4670E732-8841-43CA-82B9-09775EBDDDD6}">
      <dsp:nvSpPr>
        <dsp:cNvPr id="0" name=""/>
        <dsp:cNvSpPr/>
      </dsp:nvSpPr>
      <dsp:spPr>
        <a:xfrm>
          <a:off x="2621129" y="2223365"/>
          <a:ext cx="1868586" cy="9342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Subsecretaría de Apertura Social y Desarrollo de la Gestión Pública</a:t>
          </a:r>
          <a:endParaRPr lang="es-ES" sz="1600" kern="1200" dirty="0"/>
        </a:p>
      </dsp:txBody>
      <dsp:txXfrm>
        <a:off x="2648494" y="2250730"/>
        <a:ext cx="1813856" cy="879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A0A2E-4A32-43EC-BA89-306DD7696CA2}">
      <dsp:nvSpPr>
        <dsp:cNvPr id="0" name=""/>
        <dsp:cNvSpPr/>
      </dsp:nvSpPr>
      <dsp:spPr>
        <a:xfrm>
          <a:off x="3555422" y="623892"/>
          <a:ext cx="2946113" cy="255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27"/>
              </a:lnTo>
              <a:lnTo>
                <a:pt x="2946113" y="127827"/>
              </a:lnTo>
              <a:lnTo>
                <a:pt x="2946113" y="2556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5523A-844C-45E0-82BC-342788BC7279}">
      <dsp:nvSpPr>
        <dsp:cNvPr id="0" name=""/>
        <dsp:cNvSpPr/>
      </dsp:nvSpPr>
      <dsp:spPr>
        <a:xfrm>
          <a:off x="3555422" y="623892"/>
          <a:ext cx="1473056" cy="255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27"/>
              </a:lnTo>
              <a:lnTo>
                <a:pt x="1473056" y="127827"/>
              </a:lnTo>
              <a:lnTo>
                <a:pt x="1473056" y="2556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6C7B3-157A-4BA5-96FB-1F1176E4494E}">
      <dsp:nvSpPr>
        <dsp:cNvPr id="0" name=""/>
        <dsp:cNvSpPr/>
      </dsp:nvSpPr>
      <dsp:spPr>
        <a:xfrm>
          <a:off x="3068461" y="1488247"/>
          <a:ext cx="182610" cy="142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360"/>
              </a:lnTo>
              <a:lnTo>
                <a:pt x="182610" y="142436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1B68A-848E-4CF5-A84C-8B6451548E5C}">
      <dsp:nvSpPr>
        <dsp:cNvPr id="0" name=""/>
        <dsp:cNvSpPr/>
      </dsp:nvSpPr>
      <dsp:spPr>
        <a:xfrm>
          <a:off x="3068461" y="1488247"/>
          <a:ext cx="182610" cy="560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005"/>
              </a:lnTo>
              <a:lnTo>
                <a:pt x="182610" y="56000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BB82AE-3650-4FBD-9E85-F8C30F5646DD}">
      <dsp:nvSpPr>
        <dsp:cNvPr id="0" name=""/>
        <dsp:cNvSpPr/>
      </dsp:nvSpPr>
      <dsp:spPr>
        <a:xfrm>
          <a:off x="3509702" y="623892"/>
          <a:ext cx="91440" cy="2556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6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D7903-CAE5-4742-A1E3-671CC435CE91}">
      <dsp:nvSpPr>
        <dsp:cNvPr id="0" name=""/>
        <dsp:cNvSpPr/>
      </dsp:nvSpPr>
      <dsp:spPr>
        <a:xfrm>
          <a:off x="2082365" y="623892"/>
          <a:ext cx="1473056" cy="255654"/>
        </a:xfrm>
        <a:custGeom>
          <a:avLst/>
          <a:gdLst/>
          <a:ahLst/>
          <a:cxnLst/>
          <a:rect l="0" t="0" r="0" b="0"/>
          <a:pathLst>
            <a:path>
              <a:moveTo>
                <a:pt x="1473056" y="0"/>
              </a:moveTo>
              <a:lnTo>
                <a:pt x="1473056" y="127827"/>
              </a:lnTo>
              <a:lnTo>
                <a:pt x="0" y="127827"/>
              </a:lnTo>
              <a:lnTo>
                <a:pt x="0" y="2556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3081F-B62C-48E1-A8BE-C958234C899F}">
      <dsp:nvSpPr>
        <dsp:cNvPr id="0" name=""/>
        <dsp:cNvSpPr/>
      </dsp:nvSpPr>
      <dsp:spPr>
        <a:xfrm>
          <a:off x="609308" y="623892"/>
          <a:ext cx="2946113" cy="255654"/>
        </a:xfrm>
        <a:custGeom>
          <a:avLst/>
          <a:gdLst/>
          <a:ahLst/>
          <a:cxnLst/>
          <a:rect l="0" t="0" r="0" b="0"/>
          <a:pathLst>
            <a:path>
              <a:moveTo>
                <a:pt x="2946113" y="0"/>
              </a:moveTo>
              <a:lnTo>
                <a:pt x="2946113" y="127827"/>
              </a:lnTo>
              <a:lnTo>
                <a:pt x="0" y="127827"/>
              </a:lnTo>
              <a:lnTo>
                <a:pt x="0" y="2556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CE98B-02DA-4C52-B0E1-E062CF454572}">
      <dsp:nvSpPr>
        <dsp:cNvPr id="0" name=""/>
        <dsp:cNvSpPr/>
      </dsp:nvSpPr>
      <dsp:spPr>
        <a:xfrm>
          <a:off x="2946721" y="15190"/>
          <a:ext cx="1217402" cy="60870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dirty="0" smtClean="0"/>
            <a:t>Subsecretario de Apertura Social y Desarrollo de la Gestión Pública</a:t>
          </a:r>
          <a:endParaRPr lang="es-ES" sz="1000" b="1" kern="1200" dirty="0"/>
        </a:p>
      </dsp:txBody>
      <dsp:txXfrm>
        <a:off x="2946721" y="15190"/>
        <a:ext cx="1217402" cy="608701"/>
      </dsp:txXfrm>
    </dsp:sp>
    <dsp:sp modelId="{E5BA2824-3A23-48FD-8433-A375201365C8}">
      <dsp:nvSpPr>
        <dsp:cNvPr id="0" name=""/>
        <dsp:cNvSpPr/>
      </dsp:nvSpPr>
      <dsp:spPr>
        <a:xfrm>
          <a:off x="607" y="879546"/>
          <a:ext cx="1217402" cy="608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smtClean="0"/>
            <a:t>Dirección General de Participación Ciudadana y Contraloría Social</a:t>
          </a:r>
          <a:endParaRPr lang="es-ES" sz="1000" kern="1200" dirty="0"/>
        </a:p>
      </dsp:txBody>
      <dsp:txXfrm>
        <a:off x="607" y="879546"/>
        <a:ext cx="1217402" cy="608701"/>
      </dsp:txXfrm>
    </dsp:sp>
    <dsp:sp modelId="{DCC5492B-54E2-433A-BAD3-F840F6D0ABA7}">
      <dsp:nvSpPr>
        <dsp:cNvPr id="0" name=""/>
        <dsp:cNvSpPr/>
      </dsp:nvSpPr>
      <dsp:spPr>
        <a:xfrm>
          <a:off x="1473664" y="879546"/>
          <a:ext cx="1217402" cy="608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Dirección General de Simplificación Administrativa e Impacto Regulatorio</a:t>
          </a:r>
          <a:endParaRPr lang="es-ES" sz="1000" kern="1200" dirty="0"/>
        </a:p>
      </dsp:txBody>
      <dsp:txXfrm>
        <a:off x="1473664" y="879546"/>
        <a:ext cx="1217402" cy="608701"/>
      </dsp:txXfrm>
    </dsp:sp>
    <dsp:sp modelId="{F9956D78-1AA2-4160-8D90-A623D865E53C}">
      <dsp:nvSpPr>
        <dsp:cNvPr id="0" name=""/>
        <dsp:cNvSpPr/>
      </dsp:nvSpPr>
      <dsp:spPr>
        <a:xfrm>
          <a:off x="2946721" y="879546"/>
          <a:ext cx="1217402" cy="608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Dirección General de Mejora de la Gestión Pública</a:t>
          </a:r>
          <a:endParaRPr lang="es-ES" sz="1000" kern="1200" dirty="0"/>
        </a:p>
      </dsp:txBody>
      <dsp:txXfrm>
        <a:off x="2946721" y="879546"/>
        <a:ext cx="1217402" cy="608701"/>
      </dsp:txXfrm>
    </dsp:sp>
    <dsp:sp modelId="{FFFB35BE-9244-42DD-9847-35C768FCA181}">
      <dsp:nvSpPr>
        <dsp:cNvPr id="0" name=""/>
        <dsp:cNvSpPr/>
      </dsp:nvSpPr>
      <dsp:spPr>
        <a:xfrm>
          <a:off x="3251071" y="1743902"/>
          <a:ext cx="1217402" cy="608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Dirección de Desarrollo Administrativo</a:t>
          </a:r>
          <a:endParaRPr lang="es-ES" sz="1000" kern="1200" dirty="0"/>
        </a:p>
      </dsp:txBody>
      <dsp:txXfrm>
        <a:off x="3251071" y="1743902"/>
        <a:ext cx="1217402" cy="608701"/>
      </dsp:txXfrm>
    </dsp:sp>
    <dsp:sp modelId="{82380776-44FE-497A-A2F4-E344BCED2668}">
      <dsp:nvSpPr>
        <dsp:cNvPr id="0" name=""/>
        <dsp:cNvSpPr/>
      </dsp:nvSpPr>
      <dsp:spPr>
        <a:xfrm>
          <a:off x="3251071" y="2608257"/>
          <a:ext cx="1217402" cy="608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Dirección de Mejor Atención y Servicios Gubernamentales</a:t>
          </a:r>
          <a:endParaRPr lang="es-ES" sz="1000" kern="1200" dirty="0"/>
        </a:p>
      </dsp:txBody>
      <dsp:txXfrm>
        <a:off x="3251071" y="2608257"/>
        <a:ext cx="1217402" cy="608701"/>
      </dsp:txXfrm>
    </dsp:sp>
    <dsp:sp modelId="{DA3861E4-3627-488C-B037-AF7F31B6ABC9}">
      <dsp:nvSpPr>
        <dsp:cNvPr id="0" name=""/>
        <dsp:cNvSpPr/>
      </dsp:nvSpPr>
      <dsp:spPr>
        <a:xfrm>
          <a:off x="4419778" y="879546"/>
          <a:ext cx="1217402" cy="608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Unidad de Ética y Prevención de Conflictos de Intereses</a:t>
          </a:r>
          <a:endParaRPr lang="es-ES" sz="1000" kern="1200" dirty="0"/>
        </a:p>
      </dsp:txBody>
      <dsp:txXfrm>
        <a:off x="4419778" y="879546"/>
        <a:ext cx="1217402" cy="608701"/>
      </dsp:txXfrm>
    </dsp:sp>
    <dsp:sp modelId="{3B75ED5A-189E-44D5-BB6E-BEB38B1D17B0}">
      <dsp:nvSpPr>
        <dsp:cNvPr id="0" name=""/>
        <dsp:cNvSpPr/>
      </dsp:nvSpPr>
      <dsp:spPr>
        <a:xfrm>
          <a:off x="5892835" y="879546"/>
          <a:ext cx="1217402" cy="608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Dirección General de Gobierno Abierto</a:t>
          </a:r>
          <a:endParaRPr lang="es-ES" sz="1000" kern="1200" dirty="0"/>
        </a:p>
      </dsp:txBody>
      <dsp:txXfrm>
        <a:off x="5892835" y="879546"/>
        <a:ext cx="1217402" cy="608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4382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526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1184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785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Subsecretaría de Apertura Social y Desarrollo de la Gestión Pública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SECRETARÍA DE LA TRANSPARENCIA Y RENDICIÓN DE CUENTAS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744425"/>
            <a:ext cx="7540016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200" b="1" dirty="0" smtClean="0">
                <a:solidFill>
                  <a:srgbClr val="FF9800"/>
                </a:solidFill>
              </a:rPr>
              <a:t>OBJETIVO</a:t>
            </a:r>
            <a:endParaRPr sz="1200" dirty="0">
              <a:solidFill>
                <a:srgbClr val="FF9800"/>
              </a:solidFill>
            </a:endParaRPr>
          </a:p>
          <a:p>
            <a:pPr marL="0" lvl="0" indent="0" algn="just">
              <a:buClr>
                <a:schemeClr val="dk1"/>
              </a:buClr>
              <a:buSzPts val="1100"/>
              <a:buNone/>
            </a:pPr>
            <a:r>
              <a:rPr lang="es-MX" dirty="0"/>
              <a:t>La Secretaría de la Transparencia y Rendición de Cuentas es la dependencia encargada de llevar a cabo y evaluar el control interno de las dependencias y entidades, promoviendo la participación ciudadana en dichas funciones, así como de la prevención de conductas constitutivas de responsabilidad administrativa </a:t>
            </a: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1000"/>
              </a:spcAft>
              <a:buNone/>
            </a:pPr>
            <a:endParaRPr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SECRETARÍA DE LA TRANSPARENCIA Y RENDICIÓN DE CUENTAS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96251881"/>
              </p:ext>
            </p:extLst>
          </p:nvPr>
        </p:nvGraphicFramePr>
        <p:xfrm>
          <a:off x="652128" y="1371600"/>
          <a:ext cx="7110845" cy="323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499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473916" y="3634500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dirty="0" smtClean="0"/>
              <a:t>SUBSECRETARÍA </a:t>
            </a:r>
            <a:r>
              <a:rPr lang="en" dirty="0"/>
              <a:t>DE APERTURA SOCIAL Y DESARROLLO DE LA GESTIÓNPÚBLICA</a:t>
            </a: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SUBSECRETARÍA DE APERTURA SOCIAL Y DESARROLLO DE LA GESTIÓNPÚBLICA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73449789"/>
              </p:ext>
            </p:extLst>
          </p:nvPr>
        </p:nvGraphicFramePr>
        <p:xfrm>
          <a:off x="1183756" y="1371600"/>
          <a:ext cx="7110845" cy="323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19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dirty="0"/>
              <a:t>SUBSECRETARÍA DE APERTURA SOCIAL Y DESARROLLO DE LA GESTIÓNPÚBLICA</a:t>
            </a:r>
            <a:endParaRPr dirty="0"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7727052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76200" indent="0">
              <a:buNone/>
            </a:pPr>
            <a:endParaRPr lang="es-MX" sz="1400" dirty="0"/>
          </a:p>
          <a:p>
            <a:r>
              <a:rPr lang="es-MX" sz="1400" b="1" dirty="0" smtClean="0"/>
              <a:t>Dirección </a:t>
            </a:r>
            <a:r>
              <a:rPr lang="es-MX" sz="1400" b="1" dirty="0"/>
              <a:t>G</a:t>
            </a:r>
            <a:r>
              <a:rPr lang="es-MX" sz="1400" b="1" dirty="0" smtClean="0"/>
              <a:t>eneral </a:t>
            </a:r>
            <a:r>
              <a:rPr lang="es-MX" sz="1400" b="1" dirty="0"/>
              <a:t>de Simplificación Administrativa e Impacto Regulatorio</a:t>
            </a:r>
            <a:endParaRPr lang="es-MX" sz="1400" dirty="0"/>
          </a:p>
          <a:p>
            <a:pPr marL="76200" indent="0">
              <a:buNone/>
            </a:pPr>
            <a:endParaRPr lang="es-MX" sz="1400" dirty="0"/>
          </a:p>
          <a:p>
            <a:pPr marL="76200" indent="0">
              <a:buNone/>
            </a:pPr>
            <a:r>
              <a:rPr lang="es-MX" sz="1400" dirty="0"/>
              <a:t>Coordina las acciones de simplificación y mejora de las regulaciones, trámites y servicios a cargo de las dependencias y entidades de la administración pública estatal a través del desarrollo de las herramientas de mejora regulatoria.</a:t>
            </a:r>
          </a:p>
          <a:p>
            <a:pPr marL="76200" indent="0">
              <a:buNone/>
            </a:pPr>
            <a:endParaRPr lang="es-MX" sz="1400" dirty="0"/>
          </a:p>
          <a:p>
            <a:r>
              <a:rPr lang="es-MX" sz="1400" b="1" dirty="0" smtClean="0"/>
              <a:t>Unidad </a:t>
            </a:r>
            <a:r>
              <a:rPr lang="es-MX" sz="1400" b="1" dirty="0"/>
              <a:t>de Ética, Integridad y Prevención de Conflictos de Intereses; </a:t>
            </a:r>
            <a:endParaRPr lang="es-MX" sz="1400" dirty="0"/>
          </a:p>
          <a:p>
            <a:pPr marL="76200" indent="0">
              <a:buNone/>
            </a:pPr>
            <a:endParaRPr lang="es-MX" sz="1400" dirty="0" smtClean="0"/>
          </a:p>
          <a:p>
            <a:pPr marL="76200" indent="0">
              <a:buNone/>
            </a:pPr>
            <a:r>
              <a:rPr lang="es-MX" sz="1400" dirty="0" smtClean="0"/>
              <a:t>Es </a:t>
            </a:r>
            <a:r>
              <a:rPr lang="es-MX" sz="1400" dirty="0"/>
              <a:t>la encargada de establecer e implementar en los entes públicos las medidas de prevención y correctivas, políticas públicas, lineamientos y acciones en materia de ética, integridad y prevención de conflictos de interés, con la finalidad de fomentar y promover el actuar honesto en el desempeño de las funciones de las personas servidoras públicas.</a:t>
            </a:r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dirty="0"/>
              <a:t>SUBSECRETARÍA DE APERTURA SOCIAL Y DESARROLLO DE LA GESTIÓNPÚBLICA</a:t>
            </a:r>
            <a:endParaRPr dirty="0"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282216" y="1618298"/>
            <a:ext cx="8466929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400" b="1" dirty="0" smtClean="0"/>
              <a:t>Dirección </a:t>
            </a:r>
            <a:r>
              <a:rPr lang="es-MX" sz="1400" b="1" dirty="0"/>
              <a:t>General de Participación Ciudadana y Contraloría Social</a:t>
            </a:r>
          </a:p>
          <a:p>
            <a:pPr marL="76200" indent="0">
              <a:buNone/>
            </a:pPr>
            <a:r>
              <a:rPr lang="es-MX" sz="1400" b="1" dirty="0"/>
              <a:t> </a:t>
            </a:r>
            <a:r>
              <a:rPr lang="es-MX" sz="1400" dirty="0" smtClean="0"/>
              <a:t>Promueve </a:t>
            </a:r>
            <a:r>
              <a:rPr lang="es-MX" sz="1400" dirty="0"/>
              <a:t>y coordina la participación ciudadana en tareas de contraloría social de la población involucrando activamente en la vigilancia de los recursos públicos a beneficiarios de programas sociales estatales, beneficiarios de obras públicas, jóvenes estudiantes de nivel medio y superior, niños, niñas y adolescentes, capacitando a diferentes sectores de la población y dando seguimiento a los reportes ciudadanos, para colaborar en el combate a la corrupción</a:t>
            </a:r>
            <a:r>
              <a:rPr lang="es-MX" sz="1400" dirty="0" smtClean="0"/>
              <a:t>.</a:t>
            </a:r>
            <a:r>
              <a:rPr lang="es-MX" sz="1400" dirty="0"/>
              <a:t> </a:t>
            </a:r>
            <a:endParaRPr lang="es-MX" sz="1400" dirty="0" smtClean="0"/>
          </a:p>
          <a:p>
            <a:pPr marL="76200" indent="0">
              <a:buNone/>
            </a:pPr>
            <a:endParaRPr lang="es-MX" sz="1400" b="1" dirty="0"/>
          </a:p>
          <a:p>
            <a:r>
              <a:rPr lang="es-MX" sz="1400" b="1" dirty="0" smtClean="0"/>
              <a:t>Dirección </a:t>
            </a:r>
            <a:r>
              <a:rPr lang="es-MX" sz="1400" b="1" dirty="0"/>
              <a:t>General de Gobierno Abierto</a:t>
            </a:r>
            <a:endParaRPr lang="es-MX" sz="1400" dirty="0"/>
          </a:p>
          <a:p>
            <a:pPr marL="76200" indent="0">
              <a:buNone/>
            </a:pPr>
            <a:r>
              <a:rPr lang="es-MX" sz="1400" dirty="0"/>
              <a:t>Desarrolla proyectos de políticas, estrategias y criterios que impulsen el establecimiento de acciones en materia de gobierno abierto y datos abiertos en las dependencias, entidades y unidades de apoyo de la administración pública estatal; así mismo, promueve la celebración de convenios de colaboración y programas de trabajo en materia de transparencia, combate a la corrupción, fomento a la honestidad y rendición de cuentas, con los distintos órdenes de gobierno, órganos autónomos, instituciones académicas, organizaciones de la sociedad civil, organismos nacionales e internacionales y personas particulares.</a:t>
            </a:r>
          </a:p>
          <a:p>
            <a:pPr marL="76200" indent="0">
              <a:buNone/>
            </a:pPr>
            <a:endParaRPr lang="es-MX" sz="1400"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9563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dirty="0"/>
              <a:t>SUBSECRETARÍA DE APERTURA SOCIAL Y DESARROLLO DE LA GESTIÓNPÚBLICA</a:t>
            </a:r>
            <a:endParaRPr dirty="0"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340042" y="1462433"/>
            <a:ext cx="8336367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300" b="1" dirty="0" smtClean="0"/>
              <a:t>Dirección </a:t>
            </a:r>
            <a:r>
              <a:rPr lang="es-MX" sz="1300" b="1" dirty="0"/>
              <a:t>General de Mejora de la Gestión Pública;</a:t>
            </a:r>
            <a:endParaRPr lang="es-MX" sz="1300" dirty="0"/>
          </a:p>
          <a:p>
            <a:pPr marL="76200" indent="0">
              <a:buNone/>
            </a:pPr>
            <a:r>
              <a:rPr lang="es-MX" sz="1300" dirty="0"/>
              <a:t>Desarrolla e implementa, supervisa y evalúa, en colaboración con las dependencias y entidades de la Administración Pública Estatal, y municipios que así lo soliciten, los proyectos, programas y acciones que propicien la innovación y mejoramiento organizacional e impulsa el mejoramiento en la prestación de trámites y servicios de la administración pública y de las municipales, así como promueve el mejor clima laboral en estas, lo cual se refleja en una mejor atención a los ciudadanos</a:t>
            </a:r>
            <a:r>
              <a:rPr lang="es-MX" sz="1300" dirty="0" smtClean="0"/>
              <a:t>.</a:t>
            </a:r>
            <a:r>
              <a:rPr lang="es-MX" sz="1300" dirty="0"/>
              <a:t> </a:t>
            </a:r>
            <a:endParaRPr lang="es-MX" sz="1300" dirty="0" smtClean="0"/>
          </a:p>
          <a:p>
            <a:pPr lvl="1"/>
            <a:r>
              <a:rPr lang="es-MX" sz="1300" b="1" dirty="0" smtClean="0"/>
              <a:t>Dirección de Mejor Atención y Servicio Gubernamentales;</a:t>
            </a:r>
            <a:r>
              <a:rPr lang="es-MX" sz="1300" dirty="0" smtClean="0"/>
              <a:t> </a:t>
            </a:r>
          </a:p>
          <a:p>
            <a:pPr marL="76200" indent="0">
              <a:buNone/>
            </a:pPr>
            <a:r>
              <a:rPr lang="es-MX" sz="1300" dirty="0" smtClean="0"/>
              <a:t>Dirige </a:t>
            </a:r>
            <a:r>
              <a:rPr lang="es-MX" sz="1300" dirty="0"/>
              <a:t>la planeación y creación de programas de modernización con el objeto de impulsar el mejoramiento en la prestación de los servicios trámites y servicio de la administración pública estatal y municipal. Esto se hace mediante el fortalecimiento de la Cultura Organizacional y el compromiso de cada uno de los servidores públicos de los centros de atención incorporados</a:t>
            </a:r>
            <a:r>
              <a:rPr lang="es-MX" sz="1300" dirty="0" smtClean="0"/>
              <a:t>.</a:t>
            </a:r>
          </a:p>
          <a:p>
            <a:pPr lvl="1"/>
            <a:r>
              <a:rPr lang="es-MX" sz="1300" b="1" dirty="0" smtClean="0"/>
              <a:t>Dirección </a:t>
            </a:r>
            <a:r>
              <a:rPr lang="es-MX" sz="1300" b="1" dirty="0"/>
              <a:t>de Desarrollo Administrativo;</a:t>
            </a:r>
            <a:endParaRPr lang="es-MX" sz="1300" dirty="0"/>
          </a:p>
          <a:p>
            <a:pPr marL="76200" indent="0">
              <a:buNone/>
            </a:pPr>
            <a:r>
              <a:rPr lang="es-MX" sz="1300" dirty="0" smtClean="0"/>
              <a:t>Implementa </a:t>
            </a:r>
            <a:r>
              <a:rPr lang="es-MX" sz="1300" dirty="0"/>
              <a:t>el Modelo SIGUE GTO de Gestión de la Calidad a través del cual se mejora de manera continua los procesos y los resultados del ciclo administrativo de las Instituciones de Gobierno del Estado, así como evalúa el clima laboral de las dependencias y entidades de la administración pública estatal, y de las municipales que así lo soliciten, a efecto de que se lleven acciones correctivas concretas para su mejora</a:t>
            </a:r>
            <a:r>
              <a:rPr lang="es-MX" sz="1300" dirty="0" smtClean="0"/>
              <a:t>.</a:t>
            </a:r>
            <a:endParaRPr lang="es-MX" sz="1300"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535430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F3F3F3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390</Words>
  <Application>Microsoft Office PowerPoint</Application>
  <PresentationFormat>Presentación en pantalla (16:9)</PresentationFormat>
  <Paragraphs>51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Roboto Condensed</vt:lpstr>
      <vt:lpstr>Arvo</vt:lpstr>
      <vt:lpstr>Roboto Condensed Light</vt:lpstr>
      <vt:lpstr>Arial</vt:lpstr>
      <vt:lpstr>Salerio template</vt:lpstr>
      <vt:lpstr>Subsecretaría de Apertura Social y Desarrollo de la Gestión Pública</vt:lpstr>
      <vt:lpstr>SECRETARÍA DE LA TRANSPARENCIA Y RENDICIÓN DE CUENTAS</vt:lpstr>
      <vt:lpstr>SECRETARÍA DE LA TRANSPARENCIA Y RENDICIÓN DE CUENTAS</vt:lpstr>
      <vt:lpstr>SUBSECRETARÍA DE APERTURA SOCIAL Y DESARROLLO DE LA GESTIÓNPÚBLICA</vt:lpstr>
      <vt:lpstr>SUBSECRETARÍA DE APERTURA SOCIAL Y DESARROLLO DE LA GESTIÓNPÚBLICA</vt:lpstr>
      <vt:lpstr>SUBSECRETARÍA DE APERTURA SOCIAL Y DESARROLLO DE LA GESTIÓNPÚBLICA</vt:lpstr>
      <vt:lpstr>SUBSECRETARÍA DE APERTURA SOCIAL Y DESARROLLO DE LA GESTIÓNPÚBLICA</vt:lpstr>
      <vt:lpstr>SUBSECRETARÍA DE APERTURA SOCIAL Y DESARROLLO DE LA GESTIÓNPÚBLICA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strc</dc:creator>
  <cp:lastModifiedBy>strc</cp:lastModifiedBy>
  <cp:revision>8</cp:revision>
  <dcterms:modified xsi:type="dcterms:W3CDTF">2022-03-31T21:42:20Z</dcterms:modified>
</cp:coreProperties>
</file>